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21383625" cy="30275213"/>
  <p:notesSz cx="6858000" cy="9144000"/>
  <p:defaultTextStyle>
    <a:defPPr>
      <a:defRPr lang="en-US"/>
    </a:defPPr>
    <a:lvl1pPr marL="0" algn="l" defTabSz="385923" rtl="0" eaLnBrk="1" latinLnBrk="0" hangingPunct="1">
      <a:defRPr sz="1519" kern="1200">
        <a:solidFill>
          <a:schemeClr val="tx1"/>
        </a:solidFill>
        <a:latin typeface="+mn-lt"/>
        <a:ea typeface="+mn-ea"/>
        <a:cs typeface="+mn-cs"/>
      </a:defRPr>
    </a:lvl1pPr>
    <a:lvl2pPr marL="385923" algn="l" defTabSz="385923" rtl="0" eaLnBrk="1" latinLnBrk="0" hangingPunct="1">
      <a:defRPr sz="1519" kern="1200">
        <a:solidFill>
          <a:schemeClr val="tx1"/>
        </a:solidFill>
        <a:latin typeface="+mn-lt"/>
        <a:ea typeface="+mn-ea"/>
        <a:cs typeface="+mn-cs"/>
      </a:defRPr>
    </a:lvl2pPr>
    <a:lvl3pPr marL="771845" algn="l" defTabSz="385923" rtl="0" eaLnBrk="1" latinLnBrk="0" hangingPunct="1">
      <a:defRPr sz="1519" kern="1200">
        <a:solidFill>
          <a:schemeClr val="tx1"/>
        </a:solidFill>
        <a:latin typeface="+mn-lt"/>
        <a:ea typeface="+mn-ea"/>
        <a:cs typeface="+mn-cs"/>
      </a:defRPr>
    </a:lvl3pPr>
    <a:lvl4pPr marL="1157768" algn="l" defTabSz="385923" rtl="0" eaLnBrk="1" latinLnBrk="0" hangingPunct="1">
      <a:defRPr sz="1519" kern="1200">
        <a:solidFill>
          <a:schemeClr val="tx1"/>
        </a:solidFill>
        <a:latin typeface="+mn-lt"/>
        <a:ea typeface="+mn-ea"/>
        <a:cs typeface="+mn-cs"/>
      </a:defRPr>
    </a:lvl4pPr>
    <a:lvl5pPr marL="1543690" algn="l" defTabSz="385923" rtl="0" eaLnBrk="1" latinLnBrk="0" hangingPunct="1">
      <a:defRPr sz="1519" kern="1200">
        <a:solidFill>
          <a:schemeClr val="tx1"/>
        </a:solidFill>
        <a:latin typeface="+mn-lt"/>
        <a:ea typeface="+mn-ea"/>
        <a:cs typeface="+mn-cs"/>
      </a:defRPr>
    </a:lvl5pPr>
    <a:lvl6pPr marL="1929613" algn="l" defTabSz="385923" rtl="0" eaLnBrk="1" latinLnBrk="0" hangingPunct="1">
      <a:defRPr sz="1519" kern="1200">
        <a:solidFill>
          <a:schemeClr val="tx1"/>
        </a:solidFill>
        <a:latin typeface="+mn-lt"/>
        <a:ea typeface="+mn-ea"/>
        <a:cs typeface="+mn-cs"/>
      </a:defRPr>
    </a:lvl6pPr>
    <a:lvl7pPr marL="2315535" algn="l" defTabSz="385923" rtl="0" eaLnBrk="1" latinLnBrk="0" hangingPunct="1">
      <a:defRPr sz="1519" kern="1200">
        <a:solidFill>
          <a:schemeClr val="tx1"/>
        </a:solidFill>
        <a:latin typeface="+mn-lt"/>
        <a:ea typeface="+mn-ea"/>
        <a:cs typeface="+mn-cs"/>
      </a:defRPr>
    </a:lvl7pPr>
    <a:lvl8pPr marL="2701458" algn="l" defTabSz="385923" rtl="0" eaLnBrk="1" latinLnBrk="0" hangingPunct="1">
      <a:defRPr sz="1519" kern="1200">
        <a:solidFill>
          <a:schemeClr val="tx1"/>
        </a:solidFill>
        <a:latin typeface="+mn-lt"/>
        <a:ea typeface="+mn-ea"/>
        <a:cs typeface="+mn-cs"/>
      </a:defRPr>
    </a:lvl8pPr>
    <a:lvl9pPr marL="3087380" algn="l" defTabSz="385923" rtl="0" eaLnBrk="1" latinLnBrk="0" hangingPunct="1">
      <a:defRPr sz="151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5" autoAdjust="0"/>
    <p:restoredTop sz="94660"/>
  </p:normalViewPr>
  <p:slideViewPr>
    <p:cSldViewPr snapToGrid="0">
      <p:cViewPr varScale="1">
        <p:scale>
          <a:sx n="38" d="100"/>
          <a:sy n="38" d="100"/>
        </p:scale>
        <p:origin x="378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tshållare för bild 49">
            <a:extLst>
              <a:ext uri="{FF2B5EF4-FFF2-40B4-BE49-F238E27FC236}">
                <a16:creationId xmlns:a16="http://schemas.microsoft.com/office/drawing/2014/main" id="{5204A1A0-7930-460F-BD89-B65CFDEF7043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-32329" y="0"/>
            <a:ext cx="21415956" cy="3732835"/>
          </a:xfrm>
          <a:custGeom>
            <a:avLst/>
            <a:gdLst>
              <a:gd name="connsiteX0" fmla="*/ 0 w 25199975"/>
              <a:gd name="connsiteY0" fmla="*/ 0 h 2609850"/>
              <a:gd name="connsiteX1" fmla="*/ 25199975 w 25199975"/>
              <a:gd name="connsiteY1" fmla="*/ 0 h 2609850"/>
              <a:gd name="connsiteX2" fmla="*/ 25199975 w 25199975"/>
              <a:gd name="connsiteY2" fmla="*/ 2609850 h 2609850"/>
              <a:gd name="connsiteX3" fmla="*/ 0 w 25199975"/>
              <a:gd name="connsiteY3" fmla="*/ 2609850 h 2609850"/>
              <a:gd name="connsiteX4" fmla="*/ 0 w 25199975"/>
              <a:gd name="connsiteY4" fmla="*/ 0 h 2609850"/>
              <a:gd name="connsiteX0" fmla="*/ 38100 w 25238075"/>
              <a:gd name="connsiteY0" fmla="*/ 0 h 4438650"/>
              <a:gd name="connsiteX1" fmla="*/ 25238075 w 25238075"/>
              <a:gd name="connsiteY1" fmla="*/ 0 h 4438650"/>
              <a:gd name="connsiteX2" fmla="*/ 25238075 w 25238075"/>
              <a:gd name="connsiteY2" fmla="*/ 2609850 h 4438650"/>
              <a:gd name="connsiteX3" fmla="*/ 0 w 25238075"/>
              <a:gd name="connsiteY3" fmla="*/ 4438650 h 4438650"/>
              <a:gd name="connsiteX4" fmla="*/ 38100 w 25238075"/>
              <a:gd name="connsiteY4" fmla="*/ 0 h 4438650"/>
              <a:gd name="connsiteX0" fmla="*/ 38100 w 25238076"/>
              <a:gd name="connsiteY0" fmla="*/ 0 h 4438650"/>
              <a:gd name="connsiteX1" fmla="*/ 25238075 w 25238076"/>
              <a:gd name="connsiteY1" fmla="*/ 0 h 4438650"/>
              <a:gd name="connsiteX2" fmla="*/ 25238076 w 25238076"/>
              <a:gd name="connsiteY2" fmla="*/ 2552700 h 4438650"/>
              <a:gd name="connsiteX3" fmla="*/ 0 w 25238076"/>
              <a:gd name="connsiteY3" fmla="*/ 4438650 h 4438650"/>
              <a:gd name="connsiteX4" fmla="*/ 38100 w 25238076"/>
              <a:gd name="connsiteY4" fmla="*/ 0 h 443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38076" h="4438650">
                <a:moveTo>
                  <a:pt x="38100" y="0"/>
                </a:moveTo>
                <a:lnTo>
                  <a:pt x="25238075" y="0"/>
                </a:lnTo>
                <a:cubicBezTo>
                  <a:pt x="25238075" y="850900"/>
                  <a:pt x="25238076" y="1701800"/>
                  <a:pt x="25238076" y="2552700"/>
                </a:cubicBezTo>
                <a:lnTo>
                  <a:pt x="0" y="4438650"/>
                </a:lnTo>
                <a:lnTo>
                  <a:pt x="3810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tIns="540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Image</a:t>
            </a:r>
          </a:p>
        </p:txBody>
      </p:sp>
      <p:sp>
        <p:nvSpPr>
          <p:cNvPr id="48" name="Platshållare för text 8">
            <a:extLst>
              <a:ext uri="{FF2B5EF4-FFF2-40B4-BE49-F238E27FC236}">
                <a16:creationId xmlns:a16="http://schemas.microsoft.com/office/drawing/2014/main" id="{BFF555FF-4BB4-4853-BCBB-D5B3B89FE14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 rot="4500000">
            <a:off x="8613997" y="-7845660"/>
            <a:ext cx="4137906" cy="21454808"/>
          </a:xfrm>
          <a:custGeom>
            <a:avLst/>
            <a:gdLst>
              <a:gd name="connsiteX0" fmla="*/ 0 w 1533233"/>
              <a:gd name="connsiteY0" fmla="*/ 6008703 h 6008703"/>
              <a:gd name="connsiteX1" fmla="*/ 1533233 w 1533233"/>
              <a:gd name="connsiteY1" fmla="*/ 0 h 6008703"/>
              <a:gd name="connsiteX2" fmla="*/ 1533233 w 1533233"/>
              <a:gd name="connsiteY2" fmla="*/ 6008703 h 6008703"/>
              <a:gd name="connsiteX3" fmla="*/ 0 w 1533233"/>
              <a:gd name="connsiteY3" fmla="*/ 6008703 h 6008703"/>
              <a:gd name="connsiteX0" fmla="*/ 0 w 1533233"/>
              <a:gd name="connsiteY0" fmla="*/ 6008703 h 6014621"/>
              <a:gd name="connsiteX1" fmla="*/ 1533233 w 1533233"/>
              <a:gd name="connsiteY1" fmla="*/ 0 h 6014621"/>
              <a:gd name="connsiteX2" fmla="*/ 314033 w 1533233"/>
              <a:gd name="connsiteY2" fmla="*/ 6014621 h 6014621"/>
              <a:gd name="connsiteX3" fmla="*/ 0 w 1533233"/>
              <a:gd name="connsiteY3" fmla="*/ 6008703 h 6014621"/>
              <a:gd name="connsiteX0" fmla="*/ 0 w 1538565"/>
              <a:gd name="connsiteY0" fmla="*/ 5843418 h 5849336"/>
              <a:gd name="connsiteX1" fmla="*/ 1538565 w 1538565"/>
              <a:gd name="connsiteY1" fmla="*/ 0 h 5849336"/>
              <a:gd name="connsiteX2" fmla="*/ 314033 w 1538565"/>
              <a:gd name="connsiteY2" fmla="*/ 5849336 h 5849336"/>
              <a:gd name="connsiteX3" fmla="*/ 0 w 1538565"/>
              <a:gd name="connsiteY3" fmla="*/ 5843418 h 5849336"/>
              <a:gd name="connsiteX0" fmla="*/ 0 w 1538565"/>
              <a:gd name="connsiteY0" fmla="*/ 5843418 h 5849336"/>
              <a:gd name="connsiteX1" fmla="*/ 1538565 w 1538565"/>
              <a:gd name="connsiteY1" fmla="*/ 0 h 5849336"/>
              <a:gd name="connsiteX2" fmla="*/ 1492752 w 1538565"/>
              <a:gd name="connsiteY2" fmla="*/ 216524 h 5849336"/>
              <a:gd name="connsiteX3" fmla="*/ 314033 w 1538565"/>
              <a:gd name="connsiteY3" fmla="*/ 5849336 h 5849336"/>
              <a:gd name="connsiteX4" fmla="*/ 0 w 1538565"/>
              <a:gd name="connsiteY4" fmla="*/ 5843418 h 5849336"/>
              <a:gd name="connsiteX0" fmla="*/ 0 w 1542759"/>
              <a:gd name="connsiteY0" fmla="*/ 5843418 h 5849336"/>
              <a:gd name="connsiteX1" fmla="*/ 1538565 w 1542759"/>
              <a:gd name="connsiteY1" fmla="*/ 0 h 5849336"/>
              <a:gd name="connsiteX2" fmla="*/ 1542759 w 1542759"/>
              <a:gd name="connsiteY2" fmla="*/ 54599 h 5849336"/>
              <a:gd name="connsiteX3" fmla="*/ 314033 w 1542759"/>
              <a:gd name="connsiteY3" fmla="*/ 5849336 h 5849336"/>
              <a:gd name="connsiteX4" fmla="*/ 0 w 1542759"/>
              <a:gd name="connsiteY4" fmla="*/ 5843418 h 5849336"/>
              <a:gd name="connsiteX0" fmla="*/ 0 w 1538565"/>
              <a:gd name="connsiteY0" fmla="*/ 5843418 h 5849336"/>
              <a:gd name="connsiteX1" fmla="*/ 1538565 w 1538565"/>
              <a:gd name="connsiteY1" fmla="*/ 0 h 5849336"/>
              <a:gd name="connsiteX2" fmla="*/ 1535615 w 1538565"/>
              <a:gd name="connsiteY2" fmla="*/ 56980 h 5849336"/>
              <a:gd name="connsiteX3" fmla="*/ 314033 w 1538565"/>
              <a:gd name="connsiteY3" fmla="*/ 5849336 h 5849336"/>
              <a:gd name="connsiteX4" fmla="*/ 0 w 1538565"/>
              <a:gd name="connsiteY4" fmla="*/ 5843418 h 5849336"/>
              <a:gd name="connsiteX0" fmla="*/ 0 w 1578477"/>
              <a:gd name="connsiteY0" fmla="*/ 5843418 h 5849336"/>
              <a:gd name="connsiteX1" fmla="*/ 1538565 w 1578477"/>
              <a:gd name="connsiteY1" fmla="*/ 0 h 5849336"/>
              <a:gd name="connsiteX2" fmla="*/ 1578477 w 1578477"/>
              <a:gd name="connsiteY2" fmla="*/ 87937 h 5849336"/>
              <a:gd name="connsiteX3" fmla="*/ 314033 w 1578477"/>
              <a:gd name="connsiteY3" fmla="*/ 5849336 h 5849336"/>
              <a:gd name="connsiteX4" fmla="*/ 0 w 1578477"/>
              <a:gd name="connsiteY4" fmla="*/ 5843418 h 5849336"/>
              <a:gd name="connsiteX0" fmla="*/ 0 w 1578502"/>
              <a:gd name="connsiteY0" fmla="*/ 5843418 h 5849336"/>
              <a:gd name="connsiteX1" fmla="*/ 1538565 w 1578502"/>
              <a:gd name="connsiteY1" fmla="*/ 0 h 5849336"/>
              <a:gd name="connsiteX2" fmla="*/ 1578477 w 1578502"/>
              <a:gd name="connsiteY2" fmla="*/ 87937 h 5849336"/>
              <a:gd name="connsiteX3" fmla="*/ 314033 w 1578502"/>
              <a:gd name="connsiteY3" fmla="*/ 5849336 h 5849336"/>
              <a:gd name="connsiteX4" fmla="*/ 0 w 1578502"/>
              <a:gd name="connsiteY4" fmla="*/ 5843418 h 5849336"/>
              <a:gd name="connsiteX0" fmla="*/ 0 w 1543111"/>
              <a:gd name="connsiteY0" fmla="*/ 5843418 h 5849336"/>
              <a:gd name="connsiteX1" fmla="*/ 1538565 w 1543111"/>
              <a:gd name="connsiteY1" fmla="*/ 0 h 5849336"/>
              <a:gd name="connsiteX2" fmla="*/ 1530852 w 1543111"/>
              <a:gd name="connsiteY2" fmla="*/ 83174 h 5849336"/>
              <a:gd name="connsiteX3" fmla="*/ 314033 w 1543111"/>
              <a:gd name="connsiteY3" fmla="*/ 5849336 h 5849336"/>
              <a:gd name="connsiteX4" fmla="*/ 0 w 1543111"/>
              <a:gd name="connsiteY4" fmla="*/ 5843418 h 5849336"/>
              <a:gd name="connsiteX0" fmla="*/ 0 w 1540225"/>
              <a:gd name="connsiteY0" fmla="*/ 5843418 h 5849336"/>
              <a:gd name="connsiteX1" fmla="*/ 1538565 w 1540225"/>
              <a:gd name="connsiteY1" fmla="*/ 0 h 5849336"/>
              <a:gd name="connsiteX2" fmla="*/ 1530852 w 1540225"/>
              <a:gd name="connsiteY2" fmla="*/ 83174 h 5849336"/>
              <a:gd name="connsiteX3" fmla="*/ 314033 w 1540225"/>
              <a:gd name="connsiteY3" fmla="*/ 5849336 h 5849336"/>
              <a:gd name="connsiteX4" fmla="*/ 0 w 1540225"/>
              <a:gd name="connsiteY4" fmla="*/ 5843418 h 5849336"/>
              <a:gd name="connsiteX0" fmla="*/ 0 w 1545425"/>
              <a:gd name="connsiteY0" fmla="*/ 5843418 h 5849336"/>
              <a:gd name="connsiteX1" fmla="*/ 1538565 w 1545425"/>
              <a:gd name="connsiteY1" fmla="*/ 0 h 5849336"/>
              <a:gd name="connsiteX2" fmla="*/ 1545139 w 1545425"/>
              <a:gd name="connsiteY2" fmla="*/ 80793 h 5849336"/>
              <a:gd name="connsiteX3" fmla="*/ 314033 w 1545425"/>
              <a:gd name="connsiteY3" fmla="*/ 5849336 h 5849336"/>
              <a:gd name="connsiteX4" fmla="*/ 0 w 1545425"/>
              <a:gd name="connsiteY4" fmla="*/ 5843418 h 5849336"/>
              <a:gd name="connsiteX0" fmla="*/ 0 w 1543488"/>
              <a:gd name="connsiteY0" fmla="*/ 5843418 h 5849336"/>
              <a:gd name="connsiteX1" fmla="*/ 1538565 w 1543488"/>
              <a:gd name="connsiteY1" fmla="*/ 0 h 5849336"/>
              <a:gd name="connsiteX2" fmla="*/ 1542758 w 1543488"/>
              <a:gd name="connsiteY2" fmla="*/ 49836 h 5849336"/>
              <a:gd name="connsiteX3" fmla="*/ 314033 w 1543488"/>
              <a:gd name="connsiteY3" fmla="*/ 5849336 h 5849336"/>
              <a:gd name="connsiteX4" fmla="*/ 0 w 1543488"/>
              <a:gd name="connsiteY4" fmla="*/ 5843418 h 5849336"/>
              <a:gd name="connsiteX0" fmla="*/ 0 w 1547499"/>
              <a:gd name="connsiteY0" fmla="*/ 6878649 h 6884567"/>
              <a:gd name="connsiteX1" fmla="*/ 1545097 w 1547499"/>
              <a:gd name="connsiteY1" fmla="*/ 0 h 6884567"/>
              <a:gd name="connsiteX2" fmla="*/ 1542758 w 1547499"/>
              <a:gd name="connsiteY2" fmla="*/ 1085067 h 6884567"/>
              <a:gd name="connsiteX3" fmla="*/ 314033 w 1547499"/>
              <a:gd name="connsiteY3" fmla="*/ 6884567 h 6884567"/>
              <a:gd name="connsiteX4" fmla="*/ 0 w 1547499"/>
              <a:gd name="connsiteY4" fmla="*/ 6878649 h 6884567"/>
              <a:gd name="connsiteX0" fmla="*/ 0 w 1565663"/>
              <a:gd name="connsiteY0" fmla="*/ 6878649 h 6884567"/>
              <a:gd name="connsiteX1" fmla="*/ 1545097 w 1565663"/>
              <a:gd name="connsiteY1" fmla="*/ 0 h 6884567"/>
              <a:gd name="connsiteX2" fmla="*/ 1565618 w 1565663"/>
              <a:gd name="connsiteY2" fmla="*/ 20444 h 6884567"/>
              <a:gd name="connsiteX3" fmla="*/ 314033 w 1565663"/>
              <a:gd name="connsiteY3" fmla="*/ 6884567 h 6884567"/>
              <a:gd name="connsiteX4" fmla="*/ 0 w 1565663"/>
              <a:gd name="connsiteY4" fmla="*/ 6878649 h 6884567"/>
              <a:gd name="connsiteX0" fmla="*/ 0 w 1565663"/>
              <a:gd name="connsiteY0" fmla="*/ 6878649 h 6887833"/>
              <a:gd name="connsiteX1" fmla="*/ 1545097 w 1565663"/>
              <a:gd name="connsiteY1" fmla="*/ 0 h 6887833"/>
              <a:gd name="connsiteX2" fmla="*/ 1565618 w 1565663"/>
              <a:gd name="connsiteY2" fmla="*/ 20444 h 6887833"/>
              <a:gd name="connsiteX3" fmla="*/ 349955 w 1565663"/>
              <a:gd name="connsiteY3" fmla="*/ 6887833 h 6887833"/>
              <a:gd name="connsiteX4" fmla="*/ 0 w 1565663"/>
              <a:gd name="connsiteY4" fmla="*/ 6878649 h 6887833"/>
              <a:gd name="connsiteX0" fmla="*/ 0 w 1545179"/>
              <a:gd name="connsiteY0" fmla="*/ 6878649 h 6887833"/>
              <a:gd name="connsiteX1" fmla="*/ 1545097 w 1545179"/>
              <a:gd name="connsiteY1" fmla="*/ 0 h 6887833"/>
              <a:gd name="connsiteX2" fmla="*/ 1210984 w 1545179"/>
              <a:gd name="connsiteY2" fmla="*/ 27397 h 6887833"/>
              <a:gd name="connsiteX3" fmla="*/ 349955 w 1545179"/>
              <a:gd name="connsiteY3" fmla="*/ 6887833 h 6887833"/>
              <a:gd name="connsiteX4" fmla="*/ 0 w 1545179"/>
              <a:gd name="connsiteY4" fmla="*/ 6878649 h 6887833"/>
              <a:gd name="connsiteX0" fmla="*/ 0 w 1451337"/>
              <a:gd name="connsiteY0" fmla="*/ 6868218 h 6877402"/>
              <a:gd name="connsiteX1" fmla="*/ 1451223 w 1451337"/>
              <a:gd name="connsiteY1" fmla="*/ 0 h 6877402"/>
              <a:gd name="connsiteX2" fmla="*/ 1210984 w 1451337"/>
              <a:gd name="connsiteY2" fmla="*/ 16966 h 6877402"/>
              <a:gd name="connsiteX3" fmla="*/ 349955 w 1451337"/>
              <a:gd name="connsiteY3" fmla="*/ 6877402 h 6877402"/>
              <a:gd name="connsiteX4" fmla="*/ 0 w 1451337"/>
              <a:gd name="connsiteY4" fmla="*/ 6868218 h 6877402"/>
              <a:gd name="connsiteX0" fmla="*/ 0 w 1336699"/>
              <a:gd name="connsiteY0" fmla="*/ 6868218 h 6877402"/>
              <a:gd name="connsiteX1" fmla="*/ 1336488 w 1336699"/>
              <a:gd name="connsiteY1" fmla="*/ 0 h 6877402"/>
              <a:gd name="connsiteX2" fmla="*/ 1210984 w 1336699"/>
              <a:gd name="connsiteY2" fmla="*/ 16966 h 6877402"/>
              <a:gd name="connsiteX3" fmla="*/ 349955 w 1336699"/>
              <a:gd name="connsiteY3" fmla="*/ 6877402 h 6877402"/>
              <a:gd name="connsiteX4" fmla="*/ 0 w 1336699"/>
              <a:gd name="connsiteY4" fmla="*/ 6868218 h 6877402"/>
              <a:gd name="connsiteX0" fmla="*/ 0 w 1357531"/>
              <a:gd name="connsiteY0" fmla="*/ 6865162 h 6874346"/>
              <a:gd name="connsiteX1" fmla="*/ 1357349 w 1357531"/>
              <a:gd name="connsiteY1" fmla="*/ 421 h 6874346"/>
              <a:gd name="connsiteX2" fmla="*/ 1210984 w 1357531"/>
              <a:gd name="connsiteY2" fmla="*/ 13910 h 6874346"/>
              <a:gd name="connsiteX3" fmla="*/ 349955 w 1357531"/>
              <a:gd name="connsiteY3" fmla="*/ 6874346 h 6874346"/>
              <a:gd name="connsiteX4" fmla="*/ 0 w 1357531"/>
              <a:gd name="connsiteY4" fmla="*/ 6865162 h 6874346"/>
              <a:gd name="connsiteX0" fmla="*/ 0 w 1358108"/>
              <a:gd name="connsiteY0" fmla="*/ 6865162 h 6874346"/>
              <a:gd name="connsiteX1" fmla="*/ 1357349 w 1358108"/>
              <a:gd name="connsiteY1" fmla="*/ 421 h 6874346"/>
              <a:gd name="connsiteX2" fmla="*/ 1329196 w 1358108"/>
              <a:gd name="connsiteY2" fmla="*/ 13910 h 6874346"/>
              <a:gd name="connsiteX3" fmla="*/ 349955 w 1358108"/>
              <a:gd name="connsiteY3" fmla="*/ 6874346 h 6874346"/>
              <a:gd name="connsiteX4" fmla="*/ 0 w 1358108"/>
              <a:gd name="connsiteY4" fmla="*/ 6865162 h 6874346"/>
              <a:gd name="connsiteX0" fmla="*/ 0 w 1443939"/>
              <a:gd name="connsiteY0" fmla="*/ 6867961 h 6877145"/>
              <a:gd name="connsiteX1" fmla="*/ 1357349 w 1443939"/>
              <a:gd name="connsiteY1" fmla="*/ 3220 h 6877145"/>
              <a:gd name="connsiteX2" fmla="*/ 1443931 w 1443939"/>
              <a:gd name="connsiteY2" fmla="*/ 13233 h 6877145"/>
              <a:gd name="connsiteX3" fmla="*/ 349955 w 1443939"/>
              <a:gd name="connsiteY3" fmla="*/ 6877145 h 6877145"/>
              <a:gd name="connsiteX4" fmla="*/ 0 w 1443939"/>
              <a:gd name="connsiteY4" fmla="*/ 6867961 h 6877145"/>
              <a:gd name="connsiteX0" fmla="*/ 0 w 1443933"/>
              <a:gd name="connsiteY0" fmla="*/ 6867961 h 6877145"/>
              <a:gd name="connsiteX1" fmla="*/ 1190462 w 1443933"/>
              <a:gd name="connsiteY1" fmla="*/ 3220 h 6877145"/>
              <a:gd name="connsiteX2" fmla="*/ 1443931 w 1443933"/>
              <a:gd name="connsiteY2" fmla="*/ 13233 h 6877145"/>
              <a:gd name="connsiteX3" fmla="*/ 349955 w 1443933"/>
              <a:gd name="connsiteY3" fmla="*/ 6877145 h 6877145"/>
              <a:gd name="connsiteX4" fmla="*/ 0 w 1443933"/>
              <a:gd name="connsiteY4" fmla="*/ 6867961 h 6877145"/>
              <a:gd name="connsiteX0" fmla="*/ 0 w 1332678"/>
              <a:gd name="connsiteY0" fmla="*/ 6882794 h 6891978"/>
              <a:gd name="connsiteX1" fmla="*/ 1190462 w 1332678"/>
              <a:gd name="connsiteY1" fmla="*/ 18053 h 6891978"/>
              <a:gd name="connsiteX2" fmla="*/ 1332673 w 1332678"/>
              <a:gd name="connsiteY2" fmla="*/ 10682 h 6891978"/>
              <a:gd name="connsiteX3" fmla="*/ 349955 w 1332678"/>
              <a:gd name="connsiteY3" fmla="*/ 6891978 h 6891978"/>
              <a:gd name="connsiteX4" fmla="*/ 0 w 1332678"/>
              <a:gd name="connsiteY4" fmla="*/ 6882794 h 6891978"/>
              <a:gd name="connsiteX0" fmla="*/ 0 w 1350062"/>
              <a:gd name="connsiteY0" fmla="*/ 6882794 h 6891978"/>
              <a:gd name="connsiteX1" fmla="*/ 1190462 w 1350062"/>
              <a:gd name="connsiteY1" fmla="*/ 18053 h 6891978"/>
              <a:gd name="connsiteX2" fmla="*/ 1350058 w 1350062"/>
              <a:gd name="connsiteY2" fmla="*/ 10682 h 6891978"/>
              <a:gd name="connsiteX3" fmla="*/ 349955 w 1350062"/>
              <a:gd name="connsiteY3" fmla="*/ 6891978 h 6891978"/>
              <a:gd name="connsiteX4" fmla="*/ 0 w 1350062"/>
              <a:gd name="connsiteY4" fmla="*/ 6882794 h 6891978"/>
              <a:gd name="connsiteX0" fmla="*/ 0 w 1350115"/>
              <a:gd name="connsiteY0" fmla="*/ 6889079 h 6898263"/>
              <a:gd name="connsiteX1" fmla="*/ 1333011 w 1350115"/>
              <a:gd name="connsiteY1" fmla="*/ 0 h 6898263"/>
              <a:gd name="connsiteX2" fmla="*/ 1350058 w 1350115"/>
              <a:gd name="connsiteY2" fmla="*/ 16967 h 6898263"/>
              <a:gd name="connsiteX3" fmla="*/ 349955 w 1350115"/>
              <a:gd name="connsiteY3" fmla="*/ 6898263 h 6898263"/>
              <a:gd name="connsiteX4" fmla="*/ 0 w 1350115"/>
              <a:gd name="connsiteY4" fmla="*/ 6889079 h 6898263"/>
              <a:gd name="connsiteX0" fmla="*/ 0 w 1350115"/>
              <a:gd name="connsiteY0" fmla="*/ 6889079 h 6898263"/>
              <a:gd name="connsiteX1" fmla="*/ 1333011 w 1350115"/>
              <a:gd name="connsiteY1" fmla="*/ 0 h 6898263"/>
              <a:gd name="connsiteX2" fmla="*/ 1350058 w 1350115"/>
              <a:gd name="connsiteY2" fmla="*/ 16967 h 6898263"/>
              <a:gd name="connsiteX3" fmla="*/ 395153 w 1350115"/>
              <a:gd name="connsiteY3" fmla="*/ 6898263 h 6898263"/>
              <a:gd name="connsiteX4" fmla="*/ 0 w 1350115"/>
              <a:gd name="connsiteY4" fmla="*/ 6889079 h 6898263"/>
              <a:gd name="connsiteX0" fmla="*/ 0 w 1350115"/>
              <a:gd name="connsiteY0" fmla="*/ 6889079 h 6977811"/>
              <a:gd name="connsiteX1" fmla="*/ 1333011 w 1350115"/>
              <a:gd name="connsiteY1" fmla="*/ 0 h 6977811"/>
              <a:gd name="connsiteX2" fmla="*/ 1350058 w 1350115"/>
              <a:gd name="connsiteY2" fmla="*/ 16967 h 6977811"/>
              <a:gd name="connsiteX3" fmla="*/ 298524 w 1350115"/>
              <a:gd name="connsiteY3" fmla="*/ 6977811 h 6977811"/>
              <a:gd name="connsiteX4" fmla="*/ 0 w 1350115"/>
              <a:gd name="connsiteY4" fmla="*/ 6889079 h 6977811"/>
              <a:gd name="connsiteX0" fmla="*/ 0 w 1793022"/>
              <a:gd name="connsiteY0" fmla="*/ 6984988 h 7073720"/>
              <a:gd name="connsiteX1" fmla="*/ 1333011 w 1793022"/>
              <a:gd name="connsiteY1" fmla="*/ 95909 h 7073720"/>
              <a:gd name="connsiteX2" fmla="*/ 1793021 w 1793022"/>
              <a:gd name="connsiteY2" fmla="*/ 5626 h 7073720"/>
              <a:gd name="connsiteX3" fmla="*/ 298524 w 1793022"/>
              <a:gd name="connsiteY3" fmla="*/ 7073720 h 7073720"/>
              <a:gd name="connsiteX4" fmla="*/ 0 w 1793022"/>
              <a:gd name="connsiteY4" fmla="*/ 6984988 h 7073720"/>
              <a:gd name="connsiteX0" fmla="*/ 0 w 1825203"/>
              <a:gd name="connsiteY0" fmla="*/ 9566587 h 9655319"/>
              <a:gd name="connsiteX1" fmla="*/ 1824506 w 1825203"/>
              <a:gd name="connsiteY1" fmla="*/ 0 h 9655319"/>
              <a:gd name="connsiteX2" fmla="*/ 1793021 w 1825203"/>
              <a:gd name="connsiteY2" fmla="*/ 2587225 h 9655319"/>
              <a:gd name="connsiteX3" fmla="*/ 298524 w 1825203"/>
              <a:gd name="connsiteY3" fmla="*/ 9655319 h 9655319"/>
              <a:gd name="connsiteX4" fmla="*/ 0 w 1825203"/>
              <a:gd name="connsiteY4" fmla="*/ 9566587 h 9655319"/>
              <a:gd name="connsiteX0" fmla="*/ 0 w 1878953"/>
              <a:gd name="connsiteY0" fmla="*/ 9566587 h 9655319"/>
              <a:gd name="connsiteX1" fmla="*/ 1824506 w 1878953"/>
              <a:gd name="connsiteY1" fmla="*/ 0 h 9655319"/>
              <a:gd name="connsiteX2" fmla="*/ 1878939 w 1878953"/>
              <a:gd name="connsiteY2" fmla="*/ 102298 h 9655319"/>
              <a:gd name="connsiteX3" fmla="*/ 298524 w 1878953"/>
              <a:gd name="connsiteY3" fmla="*/ 9655319 h 9655319"/>
              <a:gd name="connsiteX4" fmla="*/ 0 w 1878953"/>
              <a:gd name="connsiteY4" fmla="*/ 9566587 h 9655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8953" h="9655319">
                <a:moveTo>
                  <a:pt x="0" y="9566587"/>
                </a:moveTo>
                <a:lnTo>
                  <a:pt x="1824506" y="0"/>
                </a:lnTo>
                <a:cubicBezTo>
                  <a:pt x="1830667" y="26931"/>
                  <a:pt x="1879923" y="65843"/>
                  <a:pt x="1878939" y="102298"/>
                </a:cubicBezTo>
                <a:lnTo>
                  <a:pt x="298524" y="9655319"/>
                </a:lnTo>
                <a:lnTo>
                  <a:pt x="0" y="956658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08921" y="4152579"/>
            <a:ext cx="18315858" cy="258056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Interesting headlines</a:t>
            </a:r>
            <a:endParaRPr lang="en-US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C4EBEA60-D268-4D53-A44B-CC572E9420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73711" y="12254539"/>
            <a:ext cx="6052453" cy="384471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Platshållare för text 9">
            <a:extLst>
              <a:ext uri="{FF2B5EF4-FFF2-40B4-BE49-F238E27FC236}">
                <a16:creationId xmlns:a16="http://schemas.microsoft.com/office/drawing/2014/main" id="{002A98FE-FA86-468A-A0B0-99E8CFAA99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73711" y="6694004"/>
            <a:ext cx="18351068" cy="1111306"/>
          </a:xfrm>
        </p:spPr>
        <p:txBody>
          <a:bodyPr/>
          <a:lstStyle>
            <a:lvl1pPr marL="0" indent="0">
              <a:lnSpc>
                <a:spcPts val="7569"/>
              </a:lnSpc>
              <a:buFontTx/>
              <a:buNone/>
              <a:defRPr sz="5887"/>
            </a:lvl1pPr>
          </a:lstStyle>
          <a:p>
            <a:pPr lvl="0"/>
            <a:r>
              <a:rPr lang="en-US"/>
              <a:t>Subheadings that further explain the report</a:t>
            </a:r>
            <a:endParaRPr lang="sv-SE"/>
          </a:p>
        </p:txBody>
      </p:sp>
      <p:sp>
        <p:nvSpPr>
          <p:cNvPr id="12" name="Platshållare för text 9">
            <a:extLst>
              <a:ext uri="{FF2B5EF4-FFF2-40B4-BE49-F238E27FC236}">
                <a16:creationId xmlns:a16="http://schemas.microsoft.com/office/drawing/2014/main" id="{BFD6B2D0-B95E-49C8-9750-457A6A71F87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3711" y="8301680"/>
            <a:ext cx="6052453" cy="964722"/>
          </a:xfrm>
        </p:spPr>
        <p:txBody>
          <a:bodyPr anchor="b"/>
          <a:lstStyle>
            <a:lvl1pPr marL="0" indent="0">
              <a:buFontTx/>
              <a:buNone/>
              <a:defRPr b="1" cap="all" baseline="0"/>
            </a:lvl1pPr>
          </a:lstStyle>
          <a:p>
            <a:pPr lvl="0"/>
            <a:r>
              <a:rPr lang="sv-SE"/>
              <a:t>conclusion</a:t>
            </a:r>
          </a:p>
        </p:txBody>
      </p:sp>
      <p:sp>
        <p:nvSpPr>
          <p:cNvPr id="13" name="Platshållare för text 9">
            <a:extLst>
              <a:ext uri="{FF2B5EF4-FFF2-40B4-BE49-F238E27FC236}">
                <a16:creationId xmlns:a16="http://schemas.microsoft.com/office/drawing/2014/main" id="{1A8D609B-6212-47C8-9B3D-E0EAE20B69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73711" y="9303572"/>
            <a:ext cx="6052453" cy="2744032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Platshållare för text 9">
            <a:extLst>
              <a:ext uri="{FF2B5EF4-FFF2-40B4-BE49-F238E27FC236}">
                <a16:creationId xmlns:a16="http://schemas.microsoft.com/office/drawing/2014/main" id="{4522F3FF-3FCF-427E-BEE9-24EF11C71F1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789423" y="8823218"/>
            <a:ext cx="5727936" cy="7312208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Platshållare för text 9">
            <a:extLst>
              <a:ext uri="{FF2B5EF4-FFF2-40B4-BE49-F238E27FC236}">
                <a16:creationId xmlns:a16="http://schemas.microsoft.com/office/drawing/2014/main" id="{4412B44D-3FA0-4CC4-A100-ABDED9EA0BB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099441" y="14206189"/>
            <a:ext cx="5747798" cy="748249"/>
          </a:xfrm>
        </p:spPr>
        <p:txBody>
          <a:bodyPr anchor="b"/>
          <a:lstStyle>
            <a:lvl1pPr marL="0" indent="0">
              <a:buFontTx/>
              <a:buNone/>
              <a:defRPr b="1" cap="all" baseline="0"/>
            </a:lvl1pPr>
          </a:lstStyle>
          <a:p>
            <a:pPr lvl="0"/>
            <a:r>
              <a:rPr lang="sv-SE"/>
              <a:t>results</a:t>
            </a:r>
          </a:p>
        </p:txBody>
      </p:sp>
      <p:sp>
        <p:nvSpPr>
          <p:cNvPr id="18" name="Platshållare för text 9">
            <a:extLst>
              <a:ext uri="{FF2B5EF4-FFF2-40B4-BE49-F238E27FC236}">
                <a16:creationId xmlns:a16="http://schemas.microsoft.com/office/drawing/2014/main" id="{32468E80-5F03-4398-AC34-AE0158D1A42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099441" y="14991608"/>
            <a:ext cx="5747798" cy="11194729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latshållare för text 9">
            <a:extLst>
              <a:ext uri="{FF2B5EF4-FFF2-40B4-BE49-F238E27FC236}">
                <a16:creationId xmlns:a16="http://schemas.microsoft.com/office/drawing/2014/main" id="{94BAB3CA-A44E-4972-9B97-B6A8346C2CF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099441" y="13243592"/>
            <a:ext cx="5747798" cy="748249"/>
          </a:xfrm>
        </p:spPr>
        <p:txBody>
          <a:bodyPr anchor="t"/>
          <a:lstStyle>
            <a:lvl1pPr marL="0" indent="0">
              <a:lnSpc>
                <a:spcPts val="2018"/>
              </a:lnSpc>
              <a:buFontTx/>
              <a:buNone/>
              <a:defRPr sz="1682" b="0" cap="none" baseline="0"/>
            </a:lvl1pPr>
          </a:lstStyle>
          <a:p>
            <a:pPr lvl="0"/>
            <a:r>
              <a:rPr lang="sv-SE"/>
              <a:t>Text</a:t>
            </a:r>
          </a:p>
        </p:txBody>
      </p:sp>
      <p:sp>
        <p:nvSpPr>
          <p:cNvPr id="21" name="Platshållare för innehåll 20">
            <a:extLst>
              <a:ext uri="{FF2B5EF4-FFF2-40B4-BE49-F238E27FC236}">
                <a16:creationId xmlns:a16="http://schemas.microsoft.com/office/drawing/2014/main" id="{3FFC7704-FEFD-4F32-9845-EAAAE2A721E3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1469670" y="16371237"/>
            <a:ext cx="12088527" cy="9815100"/>
          </a:xfrm>
        </p:spPr>
        <p:txBody>
          <a:bodyPr tIns="1224000"/>
          <a:lstStyle>
            <a:lvl1pPr marL="0" indent="0" algn="ctr">
              <a:buNone/>
              <a:defRPr/>
            </a:lvl1pPr>
          </a:lstStyle>
          <a:p>
            <a:pPr lvl="0"/>
            <a:r>
              <a:rPr lang="sv-SE"/>
              <a:t>Object</a:t>
            </a:r>
          </a:p>
        </p:txBody>
      </p:sp>
      <p:sp>
        <p:nvSpPr>
          <p:cNvPr id="22" name="Platshållare för innehåll 20">
            <a:extLst>
              <a:ext uri="{FF2B5EF4-FFF2-40B4-BE49-F238E27FC236}">
                <a16:creationId xmlns:a16="http://schemas.microsoft.com/office/drawing/2014/main" id="{61F1BDE8-8AD7-40A7-8B84-F323E4E67D60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4136238" y="8930866"/>
            <a:ext cx="5690582" cy="4061119"/>
          </a:xfrm>
        </p:spPr>
        <p:txBody>
          <a:bodyPr tIns="432000"/>
          <a:lstStyle>
            <a:lvl1pPr marL="0" indent="0" algn="ctr">
              <a:buNone/>
              <a:defRPr/>
            </a:lvl1pPr>
          </a:lstStyle>
          <a:p>
            <a:pPr lvl="0"/>
            <a:r>
              <a:rPr lang="sv-SE"/>
              <a:t>Object</a:t>
            </a:r>
          </a:p>
        </p:txBody>
      </p:sp>
      <p:cxnSp>
        <p:nvCxnSpPr>
          <p:cNvPr id="24" name="Rak koppling 23">
            <a:extLst>
              <a:ext uri="{FF2B5EF4-FFF2-40B4-BE49-F238E27FC236}">
                <a16:creationId xmlns:a16="http://schemas.microsoft.com/office/drawing/2014/main" id="{7989D5D2-26DF-451A-8EF8-1FA7B6CF17B5}"/>
              </a:ext>
            </a:extLst>
          </p:cNvPr>
          <p:cNvCxnSpPr/>
          <p:nvPr userDrawn="1"/>
        </p:nvCxnSpPr>
        <p:spPr>
          <a:xfrm>
            <a:off x="1490584" y="7993512"/>
            <a:ext cx="18336236" cy="0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k koppling 24">
            <a:extLst>
              <a:ext uri="{FF2B5EF4-FFF2-40B4-BE49-F238E27FC236}">
                <a16:creationId xmlns:a16="http://schemas.microsoft.com/office/drawing/2014/main" id="{E6D8466E-2976-4722-BA7D-169CF1952CCA}"/>
              </a:ext>
            </a:extLst>
          </p:cNvPr>
          <p:cNvCxnSpPr/>
          <p:nvPr userDrawn="1"/>
        </p:nvCxnSpPr>
        <p:spPr>
          <a:xfrm>
            <a:off x="1490584" y="26901650"/>
            <a:ext cx="18336236" cy="0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Bildobjekt 26">
            <a:extLst>
              <a:ext uri="{FF2B5EF4-FFF2-40B4-BE49-F238E27FC236}">
                <a16:creationId xmlns:a16="http://schemas.microsoft.com/office/drawing/2014/main" id="{FCB75AF7-6744-4A50-8EC9-82577B16C1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0" t="23834" r="19960" b="24406"/>
          <a:stretch/>
        </p:blipFill>
        <p:spPr>
          <a:xfrm>
            <a:off x="15538836" y="27441016"/>
            <a:ext cx="4471755" cy="1922490"/>
          </a:xfrm>
          <a:prstGeom prst="rect">
            <a:avLst/>
          </a:prstGeom>
        </p:spPr>
      </p:pic>
      <p:sp>
        <p:nvSpPr>
          <p:cNvPr id="28" name="Platshållare för text 9">
            <a:extLst>
              <a:ext uri="{FF2B5EF4-FFF2-40B4-BE49-F238E27FC236}">
                <a16:creationId xmlns:a16="http://schemas.microsoft.com/office/drawing/2014/main" id="{06A0661B-1B01-4D24-B1B8-8B7FBDD8892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72374" y="27652473"/>
            <a:ext cx="2324217" cy="575552"/>
          </a:xfrm>
        </p:spPr>
        <p:txBody>
          <a:bodyPr anchor="b"/>
          <a:lstStyle>
            <a:lvl1pPr marL="0" indent="0">
              <a:lnSpc>
                <a:spcPts val="2018"/>
              </a:lnSpc>
              <a:buFontTx/>
              <a:buNone/>
              <a:defRPr sz="1514" b="1"/>
            </a:lvl1pPr>
          </a:lstStyle>
          <a:p>
            <a:pPr lvl="0"/>
            <a:r>
              <a:rPr lang="sv-SE"/>
              <a:t>Name</a:t>
            </a:r>
          </a:p>
        </p:txBody>
      </p:sp>
      <p:sp>
        <p:nvSpPr>
          <p:cNvPr id="29" name="Platshållare för text 9">
            <a:extLst>
              <a:ext uri="{FF2B5EF4-FFF2-40B4-BE49-F238E27FC236}">
                <a16:creationId xmlns:a16="http://schemas.microsoft.com/office/drawing/2014/main" id="{FF8F1F22-DD8D-4F3C-BC91-DBFF3FDC261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72374" y="28254266"/>
            <a:ext cx="2324217" cy="746463"/>
          </a:xfrm>
        </p:spPr>
        <p:txBody>
          <a:bodyPr anchor="t"/>
          <a:lstStyle>
            <a:lvl1pPr marL="0" indent="0">
              <a:lnSpc>
                <a:spcPts val="2018"/>
              </a:lnSpc>
              <a:buFontTx/>
              <a:buNone/>
              <a:defRPr sz="1514" b="0"/>
            </a:lvl1pPr>
          </a:lstStyle>
          <a:p>
            <a:pPr lvl="0"/>
            <a:r>
              <a:rPr lang="sv-SE"/>
              <a:t>Titel</a:t>
            </a:r>
            <a:br>
              <a:rPr lang="sv-SE"/>
            </a:br>
            <a:r>
              <a:rPr lang="sv-SE"/>
              <a:t>e-mail</a:t>
            </a:r>
            <a:br>
              <a:rPr lang="sv-SE"/>
            </a:br>
            <a:r>
              <a:rPr lang="sv-SE"/>
              <a:t>web-page</a:t>
            </a:r>
          </a:p>
        </p:txBody>
      </p:sp>
      <p:sp>
        <p:nvSpPr>
          <p:cNvPr id="31" name="Platshållare för bild 30">
            <a:extLst>
              <a:ext uri="{FF2B5EF4-FFF2-40B4-BE49-F238E27FC236}">
                <a16:creationId xmlns:a16="http://schemas.microsoft.com/office/drawing/2014/main" id="{BAC24F27-3663-4656-A6B4-0ED4DBC3CC5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527594" y="27483597"/>
            <a:ext cx="1503347" cy="1794324"/>
          </a:xfrm>
        </p:spPr>
        <p:txBody>
          <a:bodyPr/>
          <a:lstStyle>
            <a:lvl1pPr marL="0" indent="0" algn="ctr">
              <a:buFontTx/>
              <a:buNone/>
              <a:defRPr sz="1346"/>
            </a:lvl1pPr>
          </a:lstStyle>
          <a:p>
            <a:r>
              <a:rPr lang="sv-SE" sz="1346"/>
              <a:t>Photo</a:t>
            </a:r>
            <a:endParaRPr lang="sv-SE"/>
          </a:p>
        </p:txBody>
      </p:sp>
      <p:sp>
        <p:nvSpPr>
          <p:cNvPr id="32" name="Platshållare för text 9">
            <a:extLst>
              <a:ext uri="{FF2B5EF4-FFF2-40B4-BE49-F238E27FC236}">
                <a16:creationId xmlns:a16="http://schemas.microsoft.com/office/drawing/2014/main" id="{C4698BC4-4848-45EF-AA79-77B0898E5B7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54399" y="27652473"/>
            <a:ext cx="2324217" cy="575552"/>
          </a:xfrm>
        </p:spPr>
        <p:txBody>
          <a:bodyPr anchor="b"/>
          <a:lstStyle>
            <a:lvl1pPr marL="0" indent="0">
              <a:lnSpc>
                <a:spcPts val="2018"/>
              </a:lnSpc>
              <a:buFontTx/>
              <a:buNone/>
              <a:defRPr sz="1514" b="1"/>
            </a:lvl1pPr>
          </a:lstStyle>
          <a:p>
            <a:pPr lvl="0"/>
            <a:r>
              <a:rPr lang="sv-SE"/>
              <a:t>Name</a:t>
            </a:r>
          </a:p>
        </p:txBody>
      </p:sp>
      <p:sp>
        <p:nvSpPr>
          <p:cNvPr id="33" name="Platshållare för text 9">
            <a:extLst>
              <a:ext uri="{FF2B5EF4-FFF2-40B4-BE49-F238E27FC236}">
                <a16:creationId xmlns:a16="http://schemas.microsoft.com/office/drawing/2014/main" id="{5E1ECCD5-81A5-43C4-BE45-2FC9C75A607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654399" y="28254266"/>
            <a:ext cx="2324217" cy="746463"/>
          </a:xfrm>
        </p:spPr>
        <p:txBody>
          <a:bodyPr anchor="t"/>
          <a:lstStyle>
            <a:lvl1pPr marL="0" indent="0">
              <a:lnSpc>
                <a:spcPts val="2018"/>
              </a:lnSpc>
              <a:buFontTx/>
              <a:buNone/>
              <a:defRPr sz="1514" b="0"/>
            </a:lvl1pPr>
          </a:lstStyle>
          <a:p>
            <a:pPr lvl="0"/>
            <a:r>
              <a:rPr lang="sv-SE"/>
              <a:t>Titel</a:t>
            </a:r>
            <a:br>
              <a:rPr lang="sv-SE"/>
            </a:br>
            <a:r>
              <a:rPr lang="sv-SE"/>
              <a:t>e-mail</a:t>
            </a:r>
            <a:br>
              <a:rPr lang="sv-SE"/>
            </a:br>
            <a:r>
              <a:rPr lang="sv-SE"/>
              <a:t>web-page</a:t>
            </a:r>
          </a:p>
        </p:txBody>
      </p:sp>
      <p:sp>
        <p:nvSpPr>
          <p:cNvPr id="34" name="Platshållare för bild 30">
            <a:extLst>
              <a:ext uri="{FF2B5EF4-FFF2-40B4-BE49-F238E27FC236}">
                <a16:creationId xmlns:a16="http://schemas.microsoft.com/office/drawing/2014/main" id="{66320468-0DA7-4390-9FDE-4617683F88CC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909619" y="27483597"/>
            <a:ext cx="1503347" cy="1794324"/>
          </a:xfrm>
        </p:spPr>
        <p:txBody>
          <a:bodyPr/>
          <a:lstStyle>
            <a:lvl1pPr marL="0" indent="0" algn="ctr">
              <a:buFontTx/>
              <a:buNone/>
              <a:defRPr sz="1346"/>
            </a:lvl1pPr>
          </a:lstStyle>
          <a:p>
            <a:r>
              <a:rPr lang="sv-SE" sz="1346"/>
              <a:t>Photo</a:t>
            </a:r>
            <a:endParaRPr lang="sv-SE"/>
          </a:p>
        </p:txBody>
      </p:sp>
      <p:sp>
        <p:nvSpPr>
          <p:cNvPr id="35" name="Platshållare för text 9">
            <a:extLst>
              <a:ext uri="{FF2B5EF4-FFF2-40B4-BE49-F238E27FC236}">
                <a16:creationId xmlns:a16="http://schemas.microsoft.com/office/drawing/2014/main" id="{8C0459DB-E501-431C-A76B-366CC8D7C61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008872" y="27652473"/>
            <a:ext cx="2324217" cy="575552"/>
          </a:xfrm>
        </p:spPr>
        <p:txBody>
          <a:bodyPr anchor="b"/>
          <a:lstStyle>
            <a:lvl1pPr marL="0" indent="0">
              <a:lnSpc>
                <a:spcPts val="2018"/>
              </a:lnSpc>
              <a:buFontTx/>
              <a:buNone/>
              <a:defRPr sz="1514" b="1"/>
            </a:lvl1pPr>
          </a:lstStyle>
          <a:p>
            <a:pPr lvl="0"/>
            <a:r>
              <a:rPr lang="sv-SE"/>
              <a:t>Name</a:t>
            </a:r>
          </a:p>
        </p:txBody>
      </p:sp>
      <p:sp>
        <p:nvSpPr>
          <p:cNvPr id="36" name="Platshållare för text 9">
            <a:extLst>
              <a:ext uri="{FF2B5EF4-FFF2-40B4-BE49-F238E27FC236}">
                <a16:creationId xmlns:a16="http://schemas.microsoft.com/office/drawing/2014/main" id="{67C27056-115B-45E7-8816-DA926A25C35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008872" y="28254266"/>
            <a:ext cx="2324217" cy="746463"/>
          </a:xfrm>
        </p:spPr>
        <p:txBody>
          <a:bodyPr anchor="t"/>
          <a:lstStyle>
            <a:lvl1pPr marL="0" indent="0">
              <a:lnSpc>
                <a:spcPts val="2018"/>
              </a:lnSpc>
              <a:buFontTx/>
              <a:buNone/>
              <a:defRPr sz="1514" b="0"/>
            </a:lvl1pPr>
          </a:lstStyle>
          <a:p>
            <a:pPr lvl="0"/>
            <a:r>
              <a:rPr lang="sv-SE"/>
              <a:t>Titel</a:t>
            </a:r>
            <a:br>
              <a:rPr lang="sv-SE"/>
            </a:br>
            <a:r>
              <a:rPr lang="sv-SE"/>
              <a:t>e-mail</a:t>
            </a:r>
            <a:br>
              <a:rPr lang="sv-SE"/>
            </a:br>
            <a:r>
              <a:rPr lang="sv-SE"/>
              <a:t>web-page</a:t>
            </a:r>
          </a:p>
        </p:txBody>
      </p:sp>
      <p:sp>
        <p:nvSpPr>
          <p:cNvPr id="37" name="Platshållare för bild 30">
            <a:extLst>
              <a:ext uri="{FF2B5EF4-FFF2-40B4-BE49-F238E27FC236}">
                <a16:creationId xmlns:a16="http://schemas.microsoft.com/office/drawing/2014/main" id="{984D25C1-8E1F-4E80-A9B2-1360F3ED6A82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0264091" y="27483597"/>
            <a:ext cx="1503347" cy="1794324"/>
          </a:xfrm>
        </p:spPr>
        <p:txBody>
          <a:bodyPr/>
          <a:lstStyle>
            <a:lvl1pPr marL="0" indent="0" algn="ctr">
              <a:buFontTx/>
              <a:buNone/>
              <a:defRPr sz="1346"/>
            </a:lvl1pPr>
          </a:lstStyle>
          <a:p>
            <a:r>
              <a:rPr lang="sv-SE" sz="1346"/>
              <a:t>Photo</a:t>
            </a:r>
            <a:endParaRPr lang="sv-SE"/>
          </a:p>
        </p:txBody>
      </p:sp>
      <p:sp>
        <p:nvSpPr>
          <p:cNvPr id="47" name="Platshållare för text 9">
            <a:extLst>
              <a:ext uri="{FF2B5EF4-FFF2-40B4-BE49-F238E27FC236}">
                <a16:creationId xmlns:a16="http://schemas.microsoft.com/office/drawing/2014/main" id="{7D27F8C4-D816-4470-B4EC-1C5F9079010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6935551" y="472613"/>
            <a:ext cx="2926407" cy="964722"/>
          </a:xfrm>
        </p:spPr>
        <p:txBody>
          <a:bodyPr anchor="b"/>
          <a:lstStyle>
            <a:lvl1pPr marL="0" indent="0" algn="r">
              <a:buFontTx/>
              <a:buNone/>
              <a:defRPr sz="2691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www.slu.se</a:t>
            </a:r>
          </a:p>
        </p:txBody>
      </p:sp>
      <p:sp>
        <p:nvSpPr>
          <p:cNvPr id="57" name="Platshållare för text 9">
            <a:extLst>
              <a:ext uri="{FF2B5EF4-FFF2-40B4-BE49-F238E27FC236}">
                <a16:creationId xmlns:a16="http://schemas.microsoft.com/office/drawing/2014/main" id="{BD4B0ADB-861F-4420-BC8C-02C19D84916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507186" y="0"/>
            <a:ext cx="2095597" cy="2960937"/>
          </a:xfrm>
          <a:blipFill>
            <a:blip r:embed="rId3"/>
            <a:stretch>
              <a:fillRect/>
            </a:stretch>
          </a:blipFill>
          <a:ln>
            <a:solidFill>
              <a:srgbClr val="FFFFFF">
                <a:alpha val="0"/>
              </a:srgbClr>
            </a:solidFill>
          </a:ln>
        </p:spPr>
        <p:txBody>
          <a:bodyPr/>
          <a:lstStyle>
            <a:lvl1pPr marL="0" indent="0">
              <a:buFontTx/>
              <a:buNone/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.</a:t>
            </a: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0CDA9D48-9A6A-4503-A327-2C04316BF158}"/>
              </a:ext>
            </a:extLst>
          </p:cNvPr>
          <p:cNvSpPr/>
          <p:nvPr userDrawn="1"/>
        </p:nvSpPr>
        <p:spPr>
          <a:xfrm>
            <a:off x="-5740871" y="0"/>
            <a:ext cx="5265621" cy="341593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lvl="0" indent="0">
              <a:lnSpc>
                <a:spcPct val="107000"/>
              </a:lnSpc>
              <a:spcAft>
                <a:spcPts val="505"/>
              </a:spcAft>
              <a:buFont typeface="+mj-lt"/>
              <a:buNone/>
              <a:tabLst>
                <a:tab pos="167220" algn="l"/>
              </a:tabLst>
            </a:pPr>
            <a:r>
              <a:rPr lang="en-US" sz="3364" b="0" i="0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change an image: click on the image and on the icon for “Change Picture”. Locate the image you want to include and then double-click on it to insert it.</a:t>
            </a:r>
            <a:endParaRPr lang="sv-SE" sz="3364" b="0" i="0" u="non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D7A21E33-53A3-4843-84EA-8E6B32DC1947}"/>
              </a:ext>
            </a:extLst>
          </p:cNvPr>
          <p:cNvSpPr/>
          <p:nvPr userDrawn="1"/>
        </p:nvSpPr>
        <p:spPr>
          <a:xfrm>
            <a:off x="-5470242" y="4312631"/>
            <a:ext cx="4994991" cy="120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lvl="0" indent="0">
              <a:lnSpc>
                <a:spcPct val="107000"/>
              </a:lnSpc>
              <a:spcAft>
                <a:spcPts val="505"/>
              </a:spcAft>
              <a:buFont typeface="+mj-lt"/>
              <a:buNone/>
              <a:tabLst>
                <a:tab pos="167220" algn="l"/>
              </a:tabLst>
            </a:pPr>
            <a:r>
              <a:rPr lang="en-US" sz="3364" b="0" i="0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on the arrow to change the colour.</a:t>
            </a:r>
            <a:endParaRPr lang="sv-SE" sz="3364" b="0" i="0" u="non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3C857A8D-DC5B-439C-9D9F-384D9CC95EF7}"/>
              </a:ext>
            </a:extLst>
          </p:cNvPr>
          <p:cNvSpPr/>
          <p:nvPr userDrawn="1"/>
        </p:nvSpPr>
        <p:spPr>
          <a:xfrm>
            <a:off x="-5470242" y="10611171"/>
            <a:ext cx="4994991" cy="230806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lvl="0" indent="0">
              <a:lnSpc>
                <a:spcPct val="107000"/>
              </a:lnSpc>
              <a:spcAft>
                <a:spcPts val="505"/>
              </a:spcAft>
              <a:buFont typeface="+mj-lt"/>
              <a:buNone/>
              <a:tabLst>
                <a:tab pos="167220" algn="l"/>
              </a:tabLst>
            </a:pPr>
            <a:r>
              <a:rPr lang="en-US" sz="3364" b="0" i="0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Introductions and subheadings in Arial 36pt bold. Body text in Arial 36pt regular.</a:t>
            </a:r>
            <a:endParaRPr lang="sv-SE" sz="3364" b="0" i="0" u="non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195BF569-2B41-47C5-A0F4-319156CA309A}"/>
              </a:ext>
            </a:extLst>
          </p:cNvPr>
          <p:cNvSpPr/>
          <p:nvPr userDrawn="1"/>
        </p:nvSpPr>
        <p:spPr>
          <a:xfrm>
            <a:off x="-5700033" y="19838756"/>
            <a:ext cx="5265621" cy="120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lvl="0" indent="0">
              <a:lnSpc>
                <a:spcPct val="107000"/>
              </a:lnSpc>
              <a:spcAft>
                <a:spcPts val="505"/>
              </a:spcAft>
              <a:buFont typeface="+mj-lt"/>
              <a:buNone/>
              <a:tabLst>
                <a:tab pos="167220" algn="l"/>
              </a:tabLst>
            </a:pPr>
            <a:r>
              <a:rPr lang="en-US" sz="3364" b="0" i="0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on one of the icons to insert a picture, diagram etc.</a:t>
            </a:r>
            <a:endParaRPr lang="sv-SE" sz="3364" b="0" i="0" u="non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83CFE5A3-E7E8-4E3D-A92E-8F4A272C3844}"/>
              </a:ext>
            </a:extLst>
          </p:cNvPr>
          <p:cNvSpPr/>
          <p:nvPr userDrawn="1"/>
        </p:nvSpPr>
        <p:spPr>
          <a:xfrm>
            <a:off x="21727828" y="9106509"/>
            <a:ext cx="4458718" cy="120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lvl="0" indent="0">
              <a:lnSpc>
                <a:spcPct val="107000"/>
              </a:lnSpc>
              <a:spcAft>
                <a:spcPts val="505"/>
              </a:spcAft>
              <a:buFont typeface="+mj-lt"/>
              <a:buNone/>
              <a:tabLst>
                <a:tab pos="167220" algn="l"/>
              </a:tabLst>
            </a:pPr>
            <a:r>
              <a:rPr lang="en-US" sz="3364" b="0" i="0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on the icon to insert a photo.</a:t>
            </a:r>
            <a:endParaRPr lang="sv-SE" sz="3364" b="0" i="0" u="non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7910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535" userDrawn="1">
          <p15:clr>
            <a:srgbClr val="FBAE40"/>
          </p15:clr>
        </p15:guide>
        <p15:guide id="2" pos="6735" userDrawn="1">
          <p15:clr>
            <a:srgbClr val="FBAE40"/>
          </p15:clr>
        </p15:guide>
        <p15:guide id="3" pos="474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tshållare för bild 49">
            <a:extLst>
              <a:ext uri="{FF2B5EF4-FFF2-40B4-BE49-F238E27FC236}">
                <a16:creationId xmlns:a16="http://schemas.microsoft.com/office/drawing/2014/main" id="{5204A1A0-7930-460F-BD89-B65CFDEF7043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-32329" y="0"/>
            <a:ext cx="21415956" cy="3732835"/>
          </a:xfrm>
          <a:custGeom>
            <a:avLst/>
            <a:gdLst>
              <a:gd name="connsiteX0" fmla="*/ 0 w 25199975"/>
              <a:gd name="connsiteY0" fmla="*/ 0 h 2609850"/>
              <a:gd name="connsiteX1" fmla="*/ 25199975 w 25199975"/>
              <a:gd name="connsiteY1" fmla="*/ 0 h 2609850"/>
              <a:gd name="connsiteX2" fmla="*/ 25199975 w 25199975"/>
              <a:gd name="connsiteY2" fmla="*/ 2609850 h 2609850"/>
              <a:gd name="connsiteX3" fmla="*/ 0 w 25199975"/>
              <a:gd name="connsiteY3" fmla="*/ 2609850 h 2609850"/>
              <a:gd name="connsiteX4" fmla="*/ 0 w 25199975"/>
              <a:gd name="connsiteY4" fmla="*/ 0 h 2609850"/>
              <a:gd name="connsiteX0" fmla="*/ 38100 w 25238075"/>
              <a:gd name="connsiteY0" fmla="*/ 0 h 4438650"/>
              <a:gd name="connsiteX1" fmla="*/ 25238075 w 25238075"/>
              <a:gd name="connsiteY1" fmla="*/ 0 h 4438650"/>
              <a:gd name="connsiteX2" fmla="*/ 25238075 w 25238075"/>
              <a:gd name="connsiteY2" fmla="*/ 2609850 h 4438650"/>
              <a:gd name="connsiteX3" fmla="*/ 0 w 25238075"/>
              <a:gd name="connsiteY3" fmla="*/ 4438650 h 4438650"/>
              <a:gd name="connsiteX4" fmla="*/ 38100 w 25238075"/>
              <a:gd name="connsiteY4" fmla="*/ 0 h 4438650"/>
              <a:gd name="connsiteX0" fmla="*/ 38100 w 25238076"/>
              <a:gd name="connsiteY0" fmla="*/ 0 h 4438650"/>
              <a:gd name="connsiteX1" fmla="*/ 25238075 w 25238076"/>
              <a:gd name="connsiteY1" fmla="*/ 0 h 4438650"/>
              <a:gd name="connsiteX2" fmla="*/ 25238076 w 25238076"/>
              <a:gd name="connsiteY2" fmla="*/ 2552700 h 4438650"/>
              <a:gd name="connsiteX3" fmla="*/ 0 w 25238076"/>
              <a:gd name="connsiteY3" fmla="*/ 4438650 h 4438650"/>
              <a:gd name="connsiteX4" fmla="*/ 38100 w 25238076"/>
              <a:gd name="connsiteY4" fmla="*/ 0 h 443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38076" h="4438650">
                <a:moveTo>
                  <a:pt x="38100" y="0"/>
                </a:moveTo>
                <a:lnTo>
                  <a:pt x="25238075" y="0"/>
                </a:lnTo>
                <a:cubicBezTo>
                  <a:pt x="25238075" y="850900"/>
                  <a:pt x="25238076" y="1701800"/>
                  <a:pt x="25238076" y="2552700"/>
                </a:cubicBezTo>
                <a:lnTo>
                  <a:pt x="0" y="4438650"/>
                </a:lnTo>
                <a:lnTo>
                  <a:pt x="3810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tIns="540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Colour</a:t>
            </a:r>
          </a:p>
        </p:txBody>
      </p:sp>
      <p:sp>
        <p:nvSpPr>
          <p:cNvPr id="48" name="Platshållare för text 8">
            <a:extLst>
              <a:ext uri="{FF2B5EF4-FFF2-40B4-BE49-F238E27FC236}">
                <a16:creationId xmlns:a16="http://schemas.microsoft.com/office/drawing/2014/main" id="{BFF555FF-4BB4-4853-BCBB-D5B3B89FE14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 rot="4500000">
            <a:off x="8613997" y="-7845660"/>
            <a:ext cx="4137906" cy="21454808"/>
          </a:xfrm>
          <a:custGeom>
            <a:avLst/>
            <a:gdLst>
              <a:gd name="connsiteX0" fmla="*/ 0 w 1533233"/>
              <a:gd name="connsiteY0" fmla="*/ 6008703 h 6008703"/>
              <a:gd name="connsiteX1" fmla="*/ 1533233 w 1533233"/>
              <a:gd name="connsiteY1" fmla="*/ 0 h 6008703"/>
              <a:gd name="connsiteX2" fmla="*/ 1533233 w 1533233"/>
              <a:gd name="connsiteY2" fmla="*/ 6008703 h 6008703"/>
              <a:gd name="connsiteX3" fmla="*/ 0 w 1533233"/>
              <a:gd name="connsiteY3" fmla="*/ 6008703 h 6008703"/>
              <a:gd name="connsiteX0" fmla="*/ 0 w 1533233"/>
              <a:gd name="connsiteY0" fmla="*/ 6008703 h 6014621"/>
              <a:gd name="connsiteX1" fmla="*/ 1533233 w 1533233"/>
              <a:gd name="connsiteY1" fmla="*/ 0 h 6014621"/>
              <a:gd name="connsiteX2" fmla="*/ 314033 w 1533233"/>
              <a:gd name="connsiteY2" fmla="*/ 6014621 h 6014621"/>
              <a:gd name="connsiteX3" fmla="*/ 0 w 1533233"/>
              <a:gd name="connsiteY3" fmla="*/ 6008703 h 6014621"/>
              <a:gd name="connsiteX0" fmla="*/ 0 w 1538565"/>
              <a:gd name="connsiteY0" fmla="*/ 5843418 h 5849336"/>
              <a:gd name="connsiteX1" fmla="*/ 1538565 w 1538565"/>
              <a:gd name="connsiteY1" fmla="*/ 0 h 5849336"/>
              <a:gd name="connsiteX2" fmla="*/ 314033 w 1538565"/>
              <a:gd name="connsiteY2" fmla="*/ 5849336 h 5849336"/>
              <a:gd name="connsiteX3" fmla="*/ 0 w 1538565"/>
              <a:gd name="connsiteY3" fmla="*/ 5843418 h 5849336"/>
              <a:gd name="connsiteX0" fmla="*/ 0 w 1538565"/>
              <a:gd name="connsiteY0" fmla="*/ 5843418 h 5849336"/>
              <a:gd name="connsiteX1" fmla="*/ 1538565 w 1538565"/>
              <a:gd name="connsiteY1" fmla="*/ 0 h 5849336"/>
              <a:gd name="connsiteX2" fmla="*/ 1492752 w 1538565"/>
              <a:gd name="connsiteY2" fmla="*/ 216524 h 5849336"/>
              <a:gd name="connsiteX3" fmla="*/ 314033 w 1538565"/>
              <a:gd name="connsiteY3" fmla="*/ 5849336 h 5849336"/>
              <a:gd name="connsiteX4" fmla="*/ 0 w 1538565"/>
              <a:gd name="connsiteY4" fmla="*/ 5843418 h 5849336"/>
              <a:gd name="connsiteX0" fmla="*/ 0 w 1542759"/>
              <a:gd name="connsiteY0" fmla="*/ 5843418 h 5849336"/>
              <a:gd name="connsiteX1" fmla="*/ 1538565 w 1542759"/>
              <a:gd name="connsiteY1" fmla="*/ 0 h 5849336"/>
              <a:gd name="connsiteX2" fmla="*/ 1542759 w 1542759"/>
              <a:gd name="connsiteY2" fmla="*/ 54599 h 5849336"/>
              <a:gd name="connsiteX3" fmla="*/ 314033 w 1542759"/>
              <a:gd name="connsiteY3" fmla="*/ 5849336 h 5849336"/>
              <a:gd name="connsiteX4" fmla="*/ 0 w 1542759"/>
              <a:gd name="connsiteY4" fmla="*/ 5843418 h 5849336"/>
              <a:gd name="connsiteX0" fmla="*/ 0 w 1538565"/>
              <a:gd name="connsiteY0" fmla="*/ 5843418 h 5849336"/>
              <a:gd name="connsiteX1" fmla="*/ 1538565 w 1538565"/>
              <a:gd name="connsiteY1" fmla="*/ 0 h 5849336"/>
              <a:gd name="connsiteX2" fmla="*/ 1535615 w 1538565"/>
              <a:gd name="connsiteY2" fmla="*/ 56980 h 5849336"/>
              <a:gd name="connsiteX3" fmla="*/ 314033 w 1538565"/>
              <a:gd name="connsiteY3" fmla="*/ 5849336 h 5849336"/>
              <a:gd name="connsiteX4" fmla="*/ 0 w 1538565"/>
              <a:gd name="connsiteY4" fmla="*/ 5843418 h 5849336"/>
              <a:gd name="connsiteX0" fmla="*/ 0 w 1578477"/>
              <a:gd name="connsiteY0" fmla="*/ 5843418 h 5849336"/>
              <a:gd name="connsiteX1" fmla="*/ 1538565 w 1578477"/>
              <a:gd name="connsiteY1" fmla="*/ 0 h 5849336"/>
              <a:gd name="connsiteX2" fmla="*/ 1578477 w 1578477"/>
              <a:gd name="connsiteY2" fmla="*/ 87937 h 5849336"/>
              <a:gd name="connsiteX3" fmla="*/ 314033 w 1578477"/>
              <a:gd name="connsiteY3" fmla="*/ 5849336 h 5849336"/>
              <a:gd name="connsiteX4" fmla="*/ 0 w 1578477"/>
              <a:gd name="connsiteY4" fmla="*/ 5843418 h 5849336"/>
              <a:gd name="connsiteX0" fmla="*/ 0 w 1578502"/>
              <a:gd name="connsiteY0" fmla="*/ 5843418 h 5849336"/>
              <a:gd name="connsiteX1" fmla="*/ 1538565 w 1578502"/>
              <a:gd name="connsiteY1" fmla="*/ 0 h 5849336"/>
              <a:gd name="connsiteX2" fmla="*/ 1578477 w 1578502"/>
              <a:gd name="connsiteY2" fmla="*/ 87937 h 5849336"/>
              <a:gd name="connsiteX3" fmla="*/ 314033 w 1578502"/>
              <a:gd name="connsiteY3" fmla="*/ 5849336 h 5849336"/>
              <a:gd name="connsiteX4" fmla="*/ 0 w 1578502"/>
              <a:gd name="connsiteY4" fmla="*/ 5843418 h 5849336"/>
              <a:gd name="connsiteX0" fmla="*/ 0 w 1543111"/>
              <a:gd name="connsiteY0" fmla="*/ 5843418 h 5849336"/>
              <a:gd name="connsiteX1" fmla="*/ 1538565 w 1543111"/>
              <a:gd name="connsiteY1" fmla="*/ 0 h 5849336"/>
              <a:gd name="connsiteX2" fmla="*/ 1530852 w 1543111"/>
              <a:gd name="connsiteY2" fmla="*/ 83174 h 5849336"/>
              <a:gd name="connsiteX3" fmla="*/ 314033 w 1543111"/>
              <a:gd name="connsiteY3" fmla="*/ 5849336 h 5849336"/>
              <a:gd name="connsiteX4" fmla="*/ 0 w 1543111"/>
              <a:gd name="connsiteY4" fmla="*/ 5843418 h 5849336"/>
              <a:gd name="connsiteX0" fmla="*/ 0 w 1540225"/>
              <a:gd name="connsiteY0" fmla="*/ 5843418 h 5849336"/>
              <a:gd name="connsiteX1" fmla="*/ 1538565 w 1540225"/>
              <a:gd name="connsiteY1" fmla="*/ 0 h 5849336"/>
              <a:gd name="connsiteX2" fmla="*/ 1530852 w 1540225"/>
              <a:gd name="connsiteY2" fmla="*/ 83174 h 5849336"/>
              <a:gd name="connsiteX3" fmla="*/ 314033 w 1540225"/>
              <a:gd name="connsiteY3" fmla="*/ 5849336 h 5849336"/>
              <a:gd name="connsiteX4" fmla="*/ 0 w 1540225"/>
              <a:gd name="connsiteY4" fmla="*/ 5843418 h 5849336"/>
              <a:gd name="connsiteX0" fmla="*/ 0 w 1545425"/>
              <a:gd name="connsiteY0" fmla="*/ 5843418 h 5849336"/>
              <a:gd name="connsiteX1" fmla="*/ 1538565 w 1545425"/>
              <a:gd name="connsiteY1" fmla="*/ 0 h 5849336"/>
              <a:gd name="connsiteX2" fmla="*/ 1545139 w 1545425"/>
              <a:gd name="connsiteY2" fmla="*/ 80793 h 5849336"/>
              <a:gd name="connsiteX3" fmla="*/ 314033 w 1545425"/>
              <a:gd name="connsiteY3" fmla="*/ 5849336 h 5849336"/>
              <a:gd name="connsiteX4" fmla="*/ 0 w 1545425"/>
              <a:gd name="connsiteY4" fmla="*/ 5843418 h 5849336"/>
              <a:gd name="connsiteX0" fmla="*/ 0 w 1543488"/>
              <a:gd name="connsiteY0" fmla="*/ 5843418 h 5849336"/>
              <a:gd name="connsiteX1" fmla="*/ 1538565 w 1543488"/>
              <a:gd name="connsiteY1" fmla="*/ 0 h 5849336"/>
              <a:gd name="connsiteX2" fmla="*/ 1542758 w 1543488"/>
              <a:gd name="connsiteY2" fmla="*/ 49836 h 5849336"/>
              <a:gd name="connsiteX3" fmla="*/ 314033 w 1543488"/>
              <a:gd name="connsiteY3" fmla="*/ 5849336 h 5849336"/>
              <a:gd name="connsiteX4" fmla="*/ 0 w 1543488"/>
              <a:gd name="connsiteY4" fmla="*/ 5843418 h 5849336"/>
              <a:gd name="connsiteX0" fmla="*/ 0 w 1547499"/>
              <a:gd name="connsiteY0" fmla="*/ 6878649 h 6884567"/>
              <a:gd name="connsiteX1" fmla="*/ 1545097 w 1547499"/>
              <a:gd name="connsiteY1" fmla="*/ 0 h 6884567"/>
              <a:gd name="connsiteX2" fmla="*/ 1542758 w 1547499"/>
              <a:gd name="connsiteY2" fmla="*/ 1085067 h 6884567"/>
              <a:gd name="connsiteX3" fmla="*/ 314033 w 1547499"/>
              <a:gd name="connsiteY3" fmla="*/ 6884567 h 6884567"/>
              <a:gd name="connsiteX4" fmla="*/ 0 w 1547499"/>
              <a:gd name="connsiteY4" fmla="*/ 6878649 h 6884567"/>
              <a:gd name="connsiteX0" fmla="*/ 0 w 1565663"/>
              <a:gd name="connsiteY0" fmla="*/ 6878649 h 6884567"/>
              <a:gd name="connsiteX1" fmla="*/ 1545097 w 1565663"/>
              <a:gd name="connsiteY1" fmla="*/ 0 h 6884567"/>
              <a:gd name="connsiteX2" fmla="*/ 1565618 w 1565663"/>
              <a:gd name="connsiteY2" fmla="*/ 20444 h 6884567"/>
              <a:gd name="connsiteX3" fmla="*/ 314033 w 1565663"/>
              <a:gd name="connsiteY3" fmla="*/ 6884567 h 6884567"/>
              <a:gd name="connsiteX4" fmla="*/ 0 w 1565663"/>
              <a:gd name="connsiteY4" fmla="*/ 6878649 h 6884567"/>
              <a:gd name="connsiteX0" fmla="*/ 0 w 1565663"/>
              <a:gd name="connsiteY0" fmla="*/ 6878649 h 6887833"/>
              <a:gd name="connsiteX1" fmla="*/ 1545097 w 1565663"/>
              <a:gd name="connsiteY1" fmla="*/ 0 h 6887833"/>
              <a:gd name="connsiteX2" fmla="*/ 1565618 w 1565663"/>
              <a:gd name="connsiteY2" fmla="*/ 20444 h 6887833"/>
              <a:gd name="connsiteX3" fmla="*/ 349955 w 1565663"/>
              <a:gd name="connsiteY3" fmla="*/ 6887833 h 6887833"/>
              <a:gd name="connsiteX4" fmla="*/ 0 w 1565663"/>
              <a:gd name="connsiteY4" fmla="*/ 6878649 h 6887833"/>
              <a:gd name="connsiteX0" fmla="*/ 0 w 1545179"/>
              <a:gd name="connsiteY0" fmla="*/ 6878649 h 6887833"/>
              <a:gd name="connsiteX1" fmla="*/ 1545097 w 1545179"/>
              <a:gd name="connsiteY1" fmla="*/ 0 h 6887833"/>
              <a:gd name="connsiteX2" fmla="*/ 1210984 w 1545179"/>
              <a:gd name="connsiteY2" fmla="*/ 27397 h 6887833"/>
              <a:gd name="connsiteX3" fmla="*/ 349955 w 1545179"/>
              <a:gd name="connsiteY3" fmla="*/ 6887833 h 6887833"/>
              <a:gd name="connsiteX4" fmla="*/ 0 w 1545179"/>
              <a:gd name="connsiteY4" fmla="*/ 6878649 h 6887833"/>
              <a:gd name="connsiteX0" fmla="*/ 0 w 1451337"/>
              <a:gd name="connsiteY0" fmla="*/ 6868218 h 6877402"/>
              <a:gd name="connsiteX1" fmla="*/ 1451223 w 1451337"/>
              <a:gd name="connsiteY1" fmla="*/ 0 h 6877402"/>
              <a:gd name="connsiteX2" fmla="*/ 1210984 w 1451337"/>
              <a:gd name="connsiteY2" fmla="*/ 16966 h 6877402"/>
              <a:gd name="connsiteX3" fmla="*/ 349955 w 1451337"/>
              <a:gd name="connsiteY3" fmla="*/ 6877402 h 6877402"/>
              <a:gd name="connsiteX4" fmla="*/ 0 w 1451337"/>
              <a:gd name="connsiteY4" fmla="*/ 6868218 h 6877402"/>
              <a:gd name="connsiteX0" fmla="*/ 0 w 1336699"/>
              <a:gd name="connsiteY0" fmla="*/ 6868218 h 6877402"/>
              <a:gd name="connsiteX1" fmla="*/ 1336488 w 1336699"/>
              <a:gd name="connsiteY1" fmla="*/ 0 h 6877402"/>
              <a:gd name="connsiteX2" fmla="*/ 1210984 w 1336699"/>
              <a:gd name="connsiteY2" fmla="*/ 16966 h 6877402"/>
              <a:gd name="connsiteX3" fmla="*/ 349955 w 1336699"/>
              <a:gd name="connsiteY3" fmla="*/ 6877402 h 6877402"/>
              <a:gd name="connsiteX4" fmla="*/ 0 w 1336699"/>
              <a:gd name="connsiteY4" fmla="*/ 6868218 h 6877402"/>
              <a:gd name="connsiteX0" fmla="*/ 0 w 1357531"/>
              <a:gd name="connsiteY0" fmla="*/ 6865162 h 6874346"/>
              <a:gd name="connsiteX1" fmla="*/ 1357349 w 1357531"/>
              <a:gd name="connsiteY1" fmla="*/ 421 h 6874346"/>
              <a:gd name="connsiteX2" fmla="*/ 1210984 w 1357531"/>
              <a:gd name="connsiteY2" fmla="*/ 13910 h 6874346"/>
              <a:gd name="connsiteX3" fmla="*/ 349955 w 1357531"/>
              <a:gd name="connsiteY3" fmla="*/ 6874346 h 6874346"/>
              <a:gd name="connsiteX4" fmla="*/ 0 w 1357531"/>
              <a:gd name="connsiteY4" fmla="*/ 6865162 h 6874346"/>
              <a:gd name="connsiteX0" fmla="*/ 0 w 1358108"/>
              <a:gd name="connsiteY0" fmla="*/ 6865162 h 6874346"/>
              <a:gd name="connsiteX1" fmla="*/ 1357349 w 1358108"/>
              <a:gd name="connsiteY1" fmla="*/ 421 h 6874346"/>
              <a:gd name="connsiteX2" fmla="*/ 1329196 w 1358108"/>
              <a:gd name="connsiteY2" fmla="*/ 13910 h 6874346"/>
              <a:gd name="connsiteX3" fmla="*/ 349955 w 1358108"/>
              <a:gd name="connsiteY3" fmla="*/ 6874346 h 6874346"/>
              <a:gd name="connsiteX4" fmla="*/ 0 w 1358108"/>
              <a:gd name="connsiteY4" fmla="*/ 6865162 h 6874346"/>
              <a:gd name="connsiteX0" fmla="*/ 0 w 1443939"/>
              <a:gd name="connsiteY0" fmla="*/ 6867961 h 6877145"/>
              <a:gd name="connsiteX1" fmla="*/ 1357349 w 1443939"/>
              <a:gd name="connsiteY1" fmla="*/ 3220 h 6877145"/>
              <a:gd name="connsiteX2" fmla="*/ 1443931 w 1443939"/>
              <a:gd name="connsiteY2" fmla="*/ 13233 h 6877145"/>
              <a:gd name="connsiteX3" fmla="*/ 349955 w 1443939"/>
              <a:gd name="connsiteY3" fmla="*/ 6877145 h 6877145"/>
              <a:gd name="connsiteX4" fmla="*/ 0 w 1443939"/>
              <a:gd name="connsiteY4" fmla="*/ 6867961 h 6877145"/>
              <a:gd name="connsiteX0" fmla="*/ 0 w 1443933"/>
              <a:gd name="connsiteY0" fmla="*/ 6867961 h 6877145"/>
              <a:gd name="connsiteX1" fmla="*/ 1190462 w 1443933"/>
              <a:gd name="connsiteY1" fmla="*/ 3220 h 6877145"/>
              <a:gd name="connsiteX2" fmla="*/ 1443931 w 1443933"/>
              <a:gd name="connsiteY2" fmla="*/ 13233 h 6877145"/>
              <a:gd name="connsiteX3" fmla="*/ 349955 w 1443933"/>
              <a:gd name="connsiteY3" fmla="*/ 6877145 h 6877145"/>
              <a:gd name="connsiteX4" fmla="*/ 0 w 1443933"/>
              <a:gd name="connsiteY4" fmla="*/ 6867961 h 6877145"/>
              <a:gd name="connsiteX0" fmla="*/ 0 w 1332678"/>
              <a:gd name="connsiteY0" fmla="*/ 6882794 h 6891978"/>
              <a:gd name="connsiteX1" fmla="*/ 1190462 w 1332678"/>
              <a:gd name="connsiteY1" fmla="*/ 18053 h 6891978"/>
              <a:gd name="connsiteX2" fmla="*/ 1332673 w 1332678"/>
              <a:gd name="connsiteY2" fmla="*/ 10682 h 6891978"/>
              <a:gd name="connsiteX3" fmla="*/ 349955 w 1332678"/>
              <a:gd name="connsiteY3" fmla="*/ 6891978 h 6891978"/>
              <a:gd name="connsiteX4" fmla="*/ 0 w 1332678"/>
              <a:gd name="connsiteY4" fmla="*/ 6882794 h 6891978"/>
              <a:gd name="connsiteX0" fmla="*/ 0 w 1350062"/>
              <a:gd name="connsiteY0" fmla="*/ 6882794 h 6891978"/>
              <a:gd name="connsiteX1" fmla="*/ 1190462 w 1350062"/>
              <a:gd name="connsiteY1" fmla="*/ 18053 h 6891978"/>
              <a:gd name="connsiteX2" fmla="*/ 1350058 w 1350062"/>
              <a:gd name="connsiteY2" fmla="*/ 10682 h 6891978"/>
              <a:gd name="connsiteX3" fmla="*/ 349955 w 1350062"/>
              <a:gd name="connsiteY3" fmla="*/ 6891978 h 6891978"/>
              <a:gd name="connsiteX4" fmla="*/ 0 w 1350062"/>
              <a:gd name="connsiteY4" fmla="*/ 6882794 h 6891978"/>
              <a:gd name="connsiteX0" fmla="*/ 0 w 1350115"/>
              <a:gd name="connsiteY0" fmla="*/ 6889079 h 6898263"/>
              <a:gd name="connsiteX1" fmla="*/ 1333011 w 1350115"/>
              <a:gd name="connsiteY1" fmla="*/ 0 h 6898263"/>
              <a:gd name="connsiteX2" fmla="*/ 1350058 w 1350115"/>
              <a:gd name="connsiteY2" fmla="*/ 16967 h 6898263"/>
              <a:gd name="connsiteX3" fmla="*/ 349955 w 1350115"/>
              <a:gd name="connsiteY3" fmla="*/ 6898263 h 6898263"/>
              <a:gd name="connsiteX4" fmla="*/ 0 w 1350115"/>
              <a:gd name="connsiteY4" fmla="*/ 6889079 h 6898263"/>
              <a:gd name="connsiteX0" fmla="*/ 0 w 1350115"/>
              <a:gd name="connsiteY0" fmla="*/ 6889079 h 6898263"/>
              <a:gd name="connsiteX1" fmla="*/ 1333011 w 1350115"/>
              <a:gd name="connsiteY1" fmla="*/ 0 h 6898263"/>
              <a:gd name="connsiteX2" fmla="*/ 1350058 w 1350115"/>
              <a:gd name="connsiteY2" fmla="*/ 16967 h 6898263"/>
              <a:gd name="connsiteX3" fmla="*/ 395153 w 1350115"/>
              <a:gd name="connsiteY3" fmla="*/ 6898263 h 6898263"/>
              <a:gd name="connsiteX4" fmla="*/ 0 w 1350115"/>
              <a:gd name="connsiteY4" fmla="*/ 6889079 h 6898263"/>
              <a:gd name="connsiteX0" fmla="*/ 0 w 1350115"/>
              <a:gd name="connsiteY0" fmla="*/ 6889079 h 6977811"/>
              <a:gd name="connsiteX1" fmla="*/ 1333011 w 1350115"/>
              <a:gd name="connsiteY1" fmla="*/ 0 h 6977811"/>
              <a:gd name="connsiteX2" fmla="*/ 1350058 w 1350115"/>
              <a:gd name="connsiteY2" fmla="*/ 16967 h 6977811"/>
              <a:gd name="connsiteX3" fmla="*/ 298524 w 1350115"/>
              <a:gd name="connsiteY3" fmla="*/ 6977811 h 6977811"/>
              <a:gd name="connsiteX4" fmla="*/ 0 w 1350115"/>
              <a:gd name="connsiteY4" fmla="*/ 6889079 h 6977811"/>
              <a:gd name="connsiteX0" fmla="*/ 0 w 1793022"/>
              <a:gd name="connsiteY0" fmla="*/ 6984988 h 7073720"/>
              <a:gd name="connsiteX1" fmla="*/ 1333011 w 1793022"/>
              <a:gd name="connsiteY1" fmla="*/ 95909 h 7073720"/>
              <a:gd name="connsiteX2" fmla="*/ 1793021 w 1793022"/>
              <a:gd name="connsiteY2" fmla="*/ 5626 h 7073720"/>
              <a:gd name="connsiteX3" fmla="*/ 298524 w 1793022"/>
              <a:gd name="connsiteY3" fmla="*/ 7073720 h 7073720"/>
              <a:gd name="connsiteX4" fmla="*/ 0 w 1793022"/>
              <a:gd name="connsiteY4" fmla="*/ 6984988 h 7073720"/>
              <a:gd name="connsiteX0" fmla="*/ 0 w 1825203"/>
              <a:gd name="connsiteY0" fmla="*/ 9566587 h 9655319"/>
              <a:gd name="connsiteX1" fmla="*/ 1824506 w 1825203"/>
              <a:gd name="connsiteY1" fmla="*/ 0 h 9655319"/>
              <a:gd name="connsiteX2" fmla="*/ 1793021 w 1825203"/>
              <a:gd name="connsiteY2" fmla="*/ 2587225 h 9655319"/>
              <a:gd name="connsiteX3" fmla="*/ 298524 w 1825203"/>
              <a:gd name="connsiteY3" fmla="*/ 9655319 h 9655319"/>
              <a:gd name="connsiteX4" fmla="*/ 0 w 1825203"/>
              <a:gd name="connsiteY4" fmla="*/ 9566587 h 9655319"/>
              <a:gd name="connsiteX0" fmla="*/ 0 w 1878953"/>
              <a:gd name="connsiteY0" fmla="*/ 9566587 h 9655319"/>
              <a:gd name="connsiteX1" fmla="*/ 1824506 w 1878953"/>
              <a:gd name="connsiteY1" fmla="*/ 0 h 9655319"/>
              <a:gd name="connsiteX2" fmla="*/ 1878939 w 1878953"/>
              <a:gd name="connsiteY2" fmla="*/ 102298 h 9655319"/>
              <a:gd name="connsiteX3" fmla="*/ 298524 w 1878953"/>
              <a:gd name="connsiteY3" fmla="*/ 9655319 h 9655319"/>
              <a:gd name="connsiteX4" fmla="*/ 0 w 1878953"/>
              <a:gd name="connsiteY4" fmla="*/ 9566587 h 9655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8953" h="9655319">
                <a:moveTo>
                  <a:pt x="0" y="9566587"/>
                </a:moveTo>
                <a:lnTo>
                  <a:pt x="1824506" y="0"/>
                </a:lnTo>
                <a:cubicBezTo>
                  <a:pt x="1830667" y="26931"/>
                  <a:pt x="1879923" y="65843"/>
                  <a:pt x="1878939" y="102298"/>
                </a:cubicBezTo>
                <a:lnTo>
                  <a:pt x="298524" y="9655319"/>
                </a:lnTo>
                <a:lnTo>
                  <a:pt x="0" y="956658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08921" y="4152579"/>
            <a:ext cx="18315858" cy="258056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Interesting headlines</a:t>
            </a:r>
            <a:endParaRPr lang="en-US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C4EBEA60-D268-4D53-A44B-CC572E9420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73711" y="12254539"/>
            <a:ext cx="6052453" cy="384471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Platshållare för text 9">
            <a:extLst>
              <a:ext uri="{FF2B5EF4-FFF2-40B4-BE49-F238E27FC236}">
                <a16:creationId xmlns:a16="http://schemas.microsoft.com/office/drawing/2014/main" id="{002A98FE-FA86-468A-A0B0-99E8CFAA99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73711" y="6694004"/>
            <a:ext cx="18351068" cy="1111306"/>
          </a:xfrm>
        </p:spPr>
        <p:txBody>
          <a:bodyPr/>
          <a:lstStyle>
            <a:lvl1pPr marL="0" indent="0">
              <a:lnSpc>
                <a:spcPts val="7569"/>
              </a:lnSpc>
              <a:buFontTx/>
              <a:buNone/>
              <a:defRPr sz="5887"/>
            </a:lvl1pPr>
          </a:lstStyle>
          <a:p>
            <a:pPr lvl="0"/>
            <a:r>
              <a:rPr lang="en-US"/>
              <a:t>Subheadings that further explain the report</a:t>
            </a:r>
            <a:endParaRPr lang="sv-SE"/>
          </a:p>
        </p:txBody>
      </p:sp>
      <p:sp>
        <p:nvSpPr>
          <p:cNvPr id="12" name="Platshållare för text 9">
            <a:extLst>
              <a:ext uri="{FF2B5EF4-FFF2-40B4-BE49-F238E27FC236}">
                <a16:creationId xmlns:a16="http://schemas.microsoft.com/office/drawing/2014/main" id="{BFD6B2D0-B95E-49C8-9750-457A6A71F87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3711" y="8301680"/>
            <a:ext cx="6052453" cy="964722"/>
          </a:xfrm>
        </p:spPr>
        <p:txBody>
          <a:bodyPr anchor="b"/>
          <a:lstStyle>
            <a:lvl1pPr marL="0" indent="0">
              <a:buFontTx/>
              <a:buNone/>
              <a:defRPr b="1" cap="all" baseline="0"/>
            </a:lvl1pPr>
          </a:lstStyle>
          <a:p>
            <a:pPr lvl="0"/>
            <a:r>
              <a:rPr lang="sv-SE"/>
              <a:t>conclusion</a:t>
            </a:r>
          </a:p>
        </p:txBody>
      </p:sp>
      <p:sp>
        <p:nvSpPr>
          <p:cNvPr id="13" name="Platshållare för text 9">
            <a:extLst>
              <a:ext uri="{FF2B5EF4-FFF2-40B4-BE49-F238E27FC236}">
                <a16:creationId xmlns:a16="http://schemas.microsoft.com/office/drawing/2014/main" id="{1A8D609B-6212-47C8-9B3D-E0EAE20B69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73711" y="9303572"/>
            <a:ext cx="6052453" cy="2744032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Platshållare för text 9">
            <a:extLst>
              <a:ext uri="{FF2B5EF4-FFF2-40B4-BE49-F238E27FC236}">
                <a16:creationId xmlns:a16="http://schemas.microsoft.com/office/drawing/2014/main" id="{4522F3FF-3FCF-427E-BEE9-24EF11C71F1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789423" y="8823218"/>
            <a:ext cx="5727936" cy="7312208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Platshållare för text 9">
            <a:extLst>
              <a:ext uri="{FF2B5EF4-FFF2-40B4-BE49-F238E27FC236}">
                <a16:creationId xmlns:a16="http://schemas.microsoft.com/office/drawing/2014/main" id="{4412B44D-3FA0-4CC4-A100-ABDED9EA0BB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099441" y="14206189"/>
            <a:ext cx="5747798" cy="748249"/>
          </a:xfrm>
        </p:spPr>
        <p:txBody>
          <a:bodyPr anchor="b"/>
          <a:lstStyle>
            <a:lvl1pPr marL="0" indent="0">
              <a:buFontTx/>
              <a:buNone/>
              <a:defRPr b="1" cap="all" baseline="0"/>
            </a:lvl1pPr>
          </a:lstStyle>
          <a:p>
            <a:pPr lvl="0"/>
            <a:r>
              <a:rPr lang="sv-SE"/>
              <a:t>results</a:t>
            </a:r>
          </a:p>
        </p:txBody>
      </p:sp>
      <p:sp>
        <p:nvSpPr>
          <p:cNvPr id="18" name="Platshållare för text 9">
            <a:extLst>
              <a:ext uri="{FF2B5EF4-FFF2-40B4-BE49-F238E27FC236}">
                <a16:creationId xmlns:a16="http://schemas.microsoft.com/office/drawing/2014/main" id="{32468E80-5F03-4398-AC34-AE0158D1A42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099441" y="14991608"/>
            <a:ext cx="5747798" cy="11194729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latshållare för text 9">
            <a:extLst>
              <a:ext uri="{FF2B5EF4-FFF2-40B4-BE49-F238E27FC236}">
                <a16:creationId xmlns:a16="http://schemas.microsoft.com/office/drawing/2014/main" id="{94BAB3CA-A44E-4972-9B97-B6A8346C2CF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099441" y="13243592"/>
            <a:ext cx="5747798" cy="748249"/>
          </a:xfrm>
        </p:spPr>
        <p:txBody>
          <a:bodyPr anchor="t"/>
          <a:lstStyle>
            <a:lvl1pPr marL="0" indent="0">
              <a:lnSpc>
                <a:spcPts val="2018"/>
              </a:lnSpc>
              <a:buFontTx/>
              <a:buNone/>
              <a:defRPr sz="1682" b="0" cap="none" baseline="0"/>
            </a:lvl1pPr>
          </a:lstStyle>
          <a:p>
            <a:pPr lvl="0"/>
            <a:r>
              <a:rPr lang="sv-SE"/>
              <a:t>Text</a:t>
            </a:r>
          </a:p>
        </p:txBody>
      </p:sp>
      <p:sp>
        <p:nvSpPr>
          <p:cNvPr id="21" name="Platshållare för innehåll 20">
            <a:extLst>
              <a:ext uri="{FF2B5EF4-FFF2-40B4-BE49-F238E27FC236}">
                <a16:creationId xmlns:a16="http://schemas.microsoft.com/office/drawing/2014/main" id="{3FFC7704-FEFD-4F32-9845-EAAAE2A721E3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1469670" y="16371237"/>
            <a:ext cx="12088527" cy="9815100"/>
          </a:xfrm>
        </p:spPr>
        <p:txBody>
          <a:bodyPr tIns="1224000"/>
          <a:lstStyle>
            <a:lvl1pPr marL="0" indent="0" algn="ctr">
              <a:buNone/>
              <a:defRPr/>
            </a:lvl1pPr>
          </a:lstStyle>
          <a:p>
            <a:pPr lvl="0"/>
            <a:r>
              <a:rPr lang="sv-SE"/>
              <a:t>Object</a:t>
            </a:r>
          </a:p>
        </p:txBody>
      </p:sp>
      <p:sp>
        <p:nvSpPr>
          <p:cNvPr id="22" name="Platshållare för innehåll 20">
            <a:extLst>
              <a:ext uri="{FF2B5EF4-FFF2-40B4-BE49-F238E27FC236}">
                <a16:creationId xmlns:a16="http://schemas.microsoft.com/office/drawing/2014/main" id="{61F1BDE8-8AD7-40A7-8B84-F323E4E67D60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4136238" y="8930866"/>
            <a:ext cx="5690582" cy="4061119"/>
          </a:xfrm>
        </p:spPr>
        <p:txBody>
          <a:bodyPr tIns="432000"/>
          <a:lstStyle>
            <a:lvl1pPr marL="0" indent="0" algn="ctr">
              <a:buNone/>
              <a:defRPr/>
            </a:lvl1pPr>
          </a:lstStyle>
          <a:p>
            <a:pPr lvl="0"/>
            <a:r>
              <a:rPr lang="sv-SE"/>
              <a:t>Object</a:t>
            </a:r>
          </a:p>
        </p:txBody>
      </p:sp>
      <p:cxnSp>
        <p:nvCxnSpPr>
          <p:cNvPr id="24" name="Rak koppling 23">
            <a:extLst>
              <a:ext uri="{FF2B5EF4-FFF2-40B4-BE49-F238E27FC236}">
                <a16:creationId xmlns:a16="http://schemas.microsoft.com/office/drawing/2014/main" id="{7989D5D2-26DF-451A-8EF8-1FA7B6CF17B5}"/>
              </a:ext>
            </a:extLst>
          </p:cNvPr>
          <p:cNvCxnSpPr/>
          <p:nvPr userDrawn="1"/>
        </p:nvCxnSpPr>
        <p:spPr>
          <a:xfrm>
            <a:off x="1490584" y="7993512"/>
            <a:ext cx="18336236" cy="0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k koppling 24">
            <a:extLst>
              <a:ext uri="{FF2B5EF4-FFF2-40B4-BE49-F238E27FC236}">
                <a16:creationId xmlns:a16="http://schemas.microsoft.com/office/drawing/2014/main" id="{E6D8466E-2976-4722-BA7D-169CF1952CCA}"/>
              </a:ext>
            </a:extLst>
          </p:cNvPr>
          <p:cNvCxnSpPr/>
          <p:nvPr userDrawn="1"/>
        </p:nvCxnSpPr>
        <p:spPr>
          <a:xfrm>
            <a:off x="1490584" y="26901650"/>
            <a:ext cx="18336236" cy="0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Bildobjekt 26">
            <a:extLst>
              <a:ext uri="{FF2B5EF4-FFF2-40B4-BE49-F238E27FC236}">
                <a16:creationId xmlns:a16="http://schemas.microsoft.com/office/drawing/2014/main" id="{FCB75AF7-6744-4A50-8EC9-82577B16C1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0" t="23834" r="19960" b="24406"/>
          <a:stretch/>
        </p:blipFill>
        <p:spPr>
          <a:xfrm>
            <a:off x="15538836" y="27441016"/>
            <a:ext cx="4471755" cy="1922490"/>
          </a:xfrm>
          <a:prstGeom prst="rect">
            <a:avLst/>
          </a:prstGeom>
        </p:spPr>
      </p:pic>
      <p:sp>
        <p:nvSpPr>
          <p:cNvPr id="28" name="Platshållare för text 9">
            <a:extLst>
              <a:ext uri="{FF2B5EF4-FFF2-40B4-BE49-F238E27FC236}">
                <a16:creationId xmlns:a16="http://schemas.microsoft.com/office/drawing/2014/main" id="{06A0661B-1B01-4D24-B1B8-8B7FBDD8892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72374" y="27652473"/>
            <a:ext cx="2324217" cy="575552"/>
          </a:xfrm>
        </p:spPr>
        <p:txBody>
          <a:bodyPr anchor="b"/>
          <a:lstStyle>
            <a:lvl1pPr marL="0" indent="0">
              <a:lnSpc>
                <a:spcPts val="2018"/>
              </a:lnSpc>
              <a:buFontTx/>
              <a:buNone/>
              <a:defRPr sz="1514" b="1"/>
            </a:lvl1pPr>
          </a:lstStyle>
          <a:p>
            <a:pPr lvl="0"/>
            <a:r>
              <a:rPr lang="sv-SE"/>
              <a:t>Name</a:t>
            </a:r>
          </a:p>
        </p:txBody>
      </p:sp>
      <p:sp>
        <p:nvSpPr>
          <p:cNvPr id="29" name="Platshållare för text 9">
            <a:extLst>
              <a:ext uri="{FF2B5EF4-FFF2-40B4-BE49-F238E27FC236}">
                <a16:creationId xmlns:a16="http://schemas.microsoft.com/office/drawing/2014/main" id="{FF8F1F22-DD8D-4F3C-BC91-DBFF3FDC261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72374" y="28254266"/>
            <a:ext cx="2324217" cy="746463"/>
          </a:xfrm>
        </p:spPr>
        <p:txBody>
          <a:bodyPr anchor="t"/>
          <a:lstStyle>
            <a:lvl1pPr marL="0" indent="0">
              <a:lnSpc>
                <a:spcPts val="2018"/>
              </a:lnSpc>
              <a:buFontTx/>
              <a:buNone/>
              <a:defRPr sz="1514" b="0"/>
            </a:lvl1pPr>
          </a:lstStyle>
          <a:p>
            <a:pPr lvl="0"/>
            <a:r>
              <a:rPr lang="sv-SE"/>
              <a:t>Titel</a:t>
            </a:r>
            <a:br>
              <a:rPr lang="sv-SE"/>
            </a:br>
            <a:r>
              <a:rPr lang="sv-SE"/>
              <a:t>e-mail</a:t>
            </a:r>
            <a:br>
              <a:rPr lang="sv-SE"/>
            </a:br>
            <a:r>
              <a:rPr lang="sv-SE"/>
              <a:t>web-page</a:t>
            </a:r>
          </a:p>
        </p:txBody>
      </p:sp>
      <p:sp>
        <p:nvSpPr>
          <p:cNvPr id="31" name="Platshållare för bild 30">
            <a:extLst>
              <a:ext uri="{FF2B5EF4-FFF2-40B4-BE49-F238E27FC236}">
                <a16:creationId xmlns:a16="http://schemas.microsoft.com/office/drawing/2014/main" id="{BAC24F27-3663-4656-A6B4-0ED4DBC3CC5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527594" y="27483597"/>
            <a:ext cx="1503347" cy="1794324"/>
          </a:xfrm>
        </p:spPr>
        <p:txBody>
          <a:bodyPr/>
          <a:lstStyle>
            <a:lvl1pPr marL="0" indent="0" algn="ctr">
              <a:buFontTx/>
              <a:buNone/>
              <a:defRPr sz="1346"/>
            </a:lvl1pPr>
          </a:lstStyle>
          <a:p>
            <a:r>
              <a:rPr lang="sv-SE" sz="1346"/>
              <a:t>Photo</a:t>
            </a:r>
            <a:endParaRPr lang="sv-SE"/>
          </a:p>
        </p:txBody>
      </p:sp>
      <p:sp>
        <p:nvSpPr>
          <p:cNvPr id="32" name="Platshållare för text 9">
            <a:extLst>
              <a:ext uri="{FF2B5EF4-FFF2-40B4-BE49-F238E27FC236}">
                <a16:creationId xmlns:a16="http://schemas.microsoft.com/office/drawing/2014/main" id="{C4698BC4-4848-45EF-AA79-77B0898E5B7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54399" y="27652473"/>
            <a:ext cx="2324217" cy="575552"/>
          </a:xfrm>
        </p:spPr>
        <p:txBody>
          <a:bodyPr anchor="b"/>
          <a:lstStyle>
            <a:lvl1pPr marL="0" indent="0">
              <a:lnSpc>
                <a:spcPts val="2018"/>
              </a:lnSpc>
              <a:buFontTx/>
              <a:buNone/>
              <a:defRPr sz="1514" b="1"/>
            </a:lvl1pPr>
          </a:lstStyle>
          <a:p>
            <a:pPr lvl="0"/>
            <a:r>
              <a:rPr lang="sv-SE"/>
              <a:t>Name</a:t>
            </a:r>
          </a:p>
        </p:txBody>
      </p:sp>
      <p:sp>
        <p:nvSpPr>
          <p:cNvPr id="33" name="Platshållare för text 9">
            <a:extLst>
              <a:ext uri="{FF2B5EF4-FFF2-40B4-BE49-F238E27FC236}">
                <a16:creationId xmlns:a16="http://schemas.microsoft.com/office/drawing/2014/main" id="{5E1ECCD5-81A5-43C4-BE45-2FC9C75A607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654399" y="28254266"/>
            <a:ext cx="2324217" cy="746463"/>
          </a:xfrm>
        </p:spPr>
        <p:txBody>
          <a:bodyPr anchor="t"/>
          <a:lstStyle>
            <a:lvl1pPr marL="0" indent="0">
              <a:lnSpc>
                <a:spcPts val="2018"/>
              </a:lnSpc>
              <a:buFontTx/>
              <a:buNone/>
              <a:defRPr sz="1514" b="0"/>
            </a:lvl1pPr>
          </a:lstStyle>
          <a:p>
            <a:pPr lvl="0"/>
            <a:r>
              <a:rPr lang="sv-SE"/>
              <a:t>Titel</a:t>
            </a:r>
            <a:br>
              <a:rPr lang="sv-SE"/>
            </a:br>
            <a:r>
              <a:rPr lang="sv-SE"/>
              <a:t>e-mail</a:t>
            </a:r>
            <a:br>
              <a:rPr lang="sv-SE"/>
            </a:br>
            <a:r>
              <a:rPr lang="sv-SE"/>
              <a:t>web-page</a:t>
            </a:r>
          </a:p>
        </p:txBody>
      </p:sp>
      <p:sp>
        <p:nvSpPr>
          <p:cNvPr id="34" name="Platshållare för bild 30">
            <a:extLst>
              <a:ext uri="{FF2B5EF4-FFF2-40B4-BE49-F238E27FC236}">
                <a16:creationId xmlns:a16="http://schemas.microsoft.com/office/drawing/2014/main" id="{66320468-0DA7-4390-9FDE-4617683F88CC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909619" y="27483597"/>
            <a:ext cx="1503347" cy="1794324"/>
          </a:xfrm>
        </p:spPr>
        <p:txBody>
          <a:bodyPr/>
          <a:lstStyle>
            <a:lvl1pPr marL="0" indent="0" algn="ctr">
              <a:buFontTx/>
              <a:buNone/>
              <a:defRPr sz="1346"/>
            </a:lvl1pPr>
          </a:lstStyle>
          <a:p>
            <a:r>
              <a:rPr lang="sv-SE" sz="1346"/>
              <a:t>Photo</a:t>
            </a:r>
            <a:endParaRPr lang="sv-SE"/>
          </a:p>
        </p:txBody>
      </p:sp>
      <p:sp>
        <p:nvSpPr>
          <p:cNvPr id="35" name="Platshållare för text 9">
            <a:extLst>
              <a:ext uri="{FF2B5EF4-FFF2-40B4-BE49-F238E27FC236}">
                <a16:creationId xmlns:a16="http://schemas.microsoft.com/office/drawing/2014/main" id="{8C0459DB-E501-431C-A76B-366CC8D7C61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008872" y="27652473"/>
            <a:ext cx="2324217" cy="575552"/>
          </a:xfrm>
        </p:spPr>
        <p:txBody>
          <a:bodyPr anchor="b"/>
          <a:lstStyle>
            <a:lvl1pPr marL="0" indent="0">
              <a:lnSpc>
                <a:spcPts val="2018"/>
              </a:lnSpc>
              <a:buFontTx/>
              <a:buNone/>
              <a:defRPr sz="1514" b="1"/>
            </a:lvl1pPr>
          </a:lstStyle>
          <a:p>
            <a:pPr lvl="0"/>
            <a:r>
              <a:rPr lang="sv-SE"/>
              <a:t>Name</a:t>
            </a:r>
          </a:p>
        </p:txBody>
      </p:sp>
      <p:sp>
        <p:nvSpPr>
          <p:cNvPr id="36" name="Platshållare för text 9">
            <a:extLst>
              <a:ext uri="{FF2B5EF4-FFF2-40B4-BE49-F238E27FC236}">
                <a16:creationId xmlns:a16="http://schemas.microsoft.com/office/drawing/2014/main" id="{67C27056-115B-45E7-8816-DA926A25C35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008872" y="28254266"/>
            <a:ext cx="2324217" cy="746463"/>
          </a:xfrm>
        </p:spPr>
        <p:txBody>
          <a:bodyPr anchor="t"/>
          <a:lstStyle>
            <a:lvl1pPr marL="0" indent="0">
              <a:lnSpc>
                <a:spcPts val="2018"/>
              </a:lnSpc>
              <a:buFontTx/>
              <a:buNone/>
              <a:defRPr sz="1514" b="0"/>
            </a:lvl1pPr>
          </a:lstStyle>
          <a:p>
            <a:pPr lvl="0"/>
            <a:r>
              <a:rPr lang="sv-SE"/>
              <a:t>Titel</a:t>
            </a:r>
            <a:br>
              <a:rPr lang="sv-SE"/>
            </a:br>
            <a:r>
              <a:rPr lang="sv-SE"/>
              <a:t>e-mail</a:t>
            </a:r>
            <a:br>
              <a:rPr lang="sv-SE"/>
            </a:br>
            <a:r>
              <a:rPr lang="sv-SE"/>
              <a:t>web-page</a:t>
            </a:r>
          </a:p>
        </p:txBody>
      </p:sp>
      <p:sp>
        <p:nvSpPr>
          <p:cNvPr id="37" name="Platshållare för bild 30">
            <a:extLst>
              <a:ext uri="{FF2B5EF4-FFF2-40B4-BE49-F238E27FC236}">
                <a16:creationId xmlns:a16="http://schemas.microsoft.com/office/drawing/2014/main" id="{984D25C1-8E1F-4E80-A9B2-1360F3ED6A82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0264091" y="27483597"/>
            <a:ext cx="1503347" cy="1794324"/>
          </a:xfrm>
        </p:spPr>
        <p:txBody>
          <a:bodyPr/>
          <a:lstStyle>
            <a:lvl1pPr marL="0" indent="0" algn="ctr">
              <a:buFontTx/>
              <a:buNone/>
              <a:defRPr sz="1346"/>
            </a:lvl1pPr>
          </a:lstStyle>
          <a:p>
            <a:r>
              <a:rPr lang="sv-SE" sz="1346"/>
              <a:t>Photo</a:t>
            </a:r>
            <a:endParaRPr lang="sv-SE"/>
          </a:p>
        </p:txBody>
      </p:sp>
      <p:sp>
        <p:nvSpPr>
          <p:cNvPr id="47" name="Platshållare för text 9">
            <a:extLst>
              <a:ext uri="{FF2B5EF4-FFF2-40B4-BE49-F238E27FC236}">
                <a16:creationId xmlns:a16="http://schemas.microsoft.com/office/drawing/2014/main" id="{7D27F8C4-D816-4470-B4EC-1C5F9079010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6930011" y="472613"/>
            <a:ext cx="2926407" cy="964722"/>
          </a:xfrm>
        </p:spPr>
        <p:txBody>
          <a:bodyPr anchor="b"/>
          <a:lstStyle>
            <a:lvl1pPr marL="0" indent="0" algn="r">
              <a:buFontTx/>
              <a:buNone/>
              <a:defRPr sz="2691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www.slu.se</a:t>
            </a:r>
          </a:p>
        </p:txBody>
      </p:sp>
      <p:sp>
        <p:nvSpPr>
          <p:cNvPr id="43" name="Platshållare för text 9">
            <a:extLst>
              <a:ext uri="{FF2B5EF4-FFF2-40B4-BE49-F238E27FC236}">
                <a16:creationId xmlns:a16="http://schemas.microsoft.com/office/drawing/2014/main" id="{CAFEA052-7FEA-4CC2-ACEB-F9A6CE327CA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507186" y="0"/>
            <a:ext cx="2095597" cy="2960937"/>
          </a:xfrm>
          <a:blipFill>
            <a:blip r:embed="rId3"/>
            <a:stretch>
              <a:fillRect/>
            </a:stretch>
          </a:blipFill>
          <a:ln>
            <a:solidFill>
              <a:srgbClr val="FFFFFF">
                <a:alpha val="0"/>
              </a:srgbClr>
            </a:solidFill>
          </a:ln>
        </p:spPr>
        <p:txBody>
          <a:bodyPr/>
          <a:lstStyle>
            <a:lvl1pPr marL="0" indent="0">
              <a:buFontTx/>
              <a:buNone/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.</a:t>
            </a: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2D3A175E-EA19-4B46-9522-FF2023484D72}"/>
              </a:ext>
            </a:extLst>
          </p:cNvPr>
          <p:cNvSpPr/>
          <p:nvPr userDrawn="1"/>
        </p:nvSpPr>
        <p:spPr>
          <a:xfrm>
            <a:off x="-5470242" y="0"/>
            <a:ext cx="4994991" cy="120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lvl="0" indent="0">
              <a:lnSpc>
                <a:spcPct val="107000"/>
              </a:lnSpc>
              <a:spcAft>
                <a:spcPts val="505"/>
              </a:spcAft>
              <a:buFont typeface="+mj-lt"/>
              <a:buNone/>
              <a:tabLst>
                <a:tab pos="167220" algn="l"/>
              </a:tabLst>
            </a:pPr>
            <a:r>
              <a:rPr lang="en-US" sz="3364" b="0" i="0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on the image to change colour</a:t>
            </a:r>
            <a:endParaRPr lang="sv-SE" sz="3364" b="0" i="0" u="non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DB644657-4748-4181-8AA1-0A442B56FBC5}"/>
              </a:ext>
            </a:extLst>
          </p:cNvPr>
          <p:cNvSpPr/>
          <p:nvPr userDrawn="1"/>
        </p:nvSpPr>
        <p:spPr>
          <a:xfrm>
            <a:off x="-5470242" y="4312631"/>
            <a:ext cx="4994991" cy="120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lvl="0" indent="0">
              <a:lnSpc>
                <a:spcPct val="107000"/>
              </a:lnSpc>
              <a:spcAft>
                <a:spcPts val="505"/>
              </a:spcAft>
              <a:buFont typeface="+mj-lt"/>
              <a:buNone/>
              <a:tabLst>
                <a:tab pos="167220" algn="l"/>
              </a:tabLst>
            </a:pPr>
            <a:r>
              <a:rPr lang="en-US" sz="3364" b="0" i="0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on the arrow to change the colour.</a:t>
            </a:r>
            <a:endParaRPr lang="sv-SE" sz="3364" b="0" i="0" u="non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CE3AB631-EE6E-431E-A0B7-93164CEE077A}"/>
              </a:ext>
            </a:extLst>
          </p:cNvPr>
          <p:cNvSpPr/>
          <p:nvPr userDrawn="1"/>
        </p:nvSpPr>
        <p:spPr>
          <a:xfrm>
            <a:off x="-5700033" y="19838756"/>
            <a:ext cx="5265621" cy="120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lvl="0" indent="0">
              <a:lnSpc>
                <a:spcPct val="107000"/>
              </a:lnSpc>
              <a:spcAft>
                <a:spcPts val="505"/>
              </a:spcAft>
              <a:buFont typeface="+mj-lt"/>
              <a:buNone/>
              <a:tabLst>
                <a:tab pos="167220" algn="l"/>
              </a:tabLst>
            </a:pPr>
            <a:r>
              <a:rPr lang="en-US" sz="3364" b="0" i="0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on one of the icons to insert a picture, diagram etc.</a:t>
            </a:r>
            <a:endParaRPr lang="sv-SE" sz="3364" b="0" i="0" u="non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E011ED58-B54A-4836-A493-D939D734819B}"/>
              </a:ext>
            </a:extLst>
          </p:cNvPr>
          <p:cNvSpPr/>
          <p:nvPr userDrawn="1"/>
        </p:nvSpPr>
        <p:spPr>
          <a:xfrm>
            <a:off x="21727828" y="9106509"/>
            <a:ext cx="4458718" cy="120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lvl="0" indent="0">
              <a:lnSpc>
                <a:spcPct val="107000"/>
              </a:lnSpc>
              <a:spcAft>
                <a:spcPts val="505"/>
              </a:spcAft>
              <a:buFont typeface="+mj-lt"/>
              <a:buNone/>
              <a:tabLst>
                <a:tab pos="167220" algn="l"/>
              </a:tabLst>
            </a:pPr>
            <a:r>
              <a:rPr lang="en-US" sz="3364" b="0" i="0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on the icon to insert a photo.</a:t>
            </a:r>
            <a:endParaRPr lang="sv-SE" sz="3364" b="0" i="0" u="non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9377F72A-1C7B-4F92-A067-61CBFB19CD50}"/>
              </a:ext>
            </a:extLst>
          </p:cNvPr>
          <p:cNvSpPr/>
          <p:nvPr userDrawn="1"/>
        </p:nvSpPr>
        <p:spPr>
          <a:xfrm>
            <a:off x="-5470242" y="10611171"/>
            <a:ext cx="4994991" cy="230806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lvl="0" indent="0">
              <a:lnSpc>
                <a:spcPct val="107000"/>
              </a:lnSpc>
              <a:spcAft>
                <a:spcPts val="505"/>
              </a:spcAft>
              <a:buFont typeface="+mj-lt"/>
              <a:buNone/>
              <a:tabLst>
                <a:tab pos="167220" algn="l"/>
              </a:tabLst>
            </a:pPr>
            <a:r>
              <a:rPr lang="en-US" sz="3364" b="0" i="0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Introductions and subheadings in Arial 36pt bold. Body text in Arial 36pt regular.</a:t>
            </a:r>
            <a:endParaRPr lang="sv-SE" sz="3364" b="0" i="0" u="non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0011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535" userDrawn="1">
          <p15:clr>
            <a:srgbClr val="FBAE40"/>
          </p15:clr>
        </p15:guide>
        <p15:guide id="2" pos="6735" userDrawn="1">
          <p15:clr>
            <a:srgbClr val="FBAE40"/>
          </p15:clr>
        </p15:guide>
        <p15:guide id="3" pos="474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5" y="1611882"/>
            <a:ext cx="18443376" cy="585180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5" y="8059375"/>
            <a:ext cx="18443376" cy="192093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907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xStyles>
    <p:titleStyle>
      <a:lvl1pPr algn="l" defTabSz="2119316" rtl="0" eaLnBrk="1" latinLnBrk="0" hangingPunct="1">
        <a:lnSpc>
          <a:spcPct val="90000"/>
        </a:lnSpc>
        <a:spcBef>
          <a:spcPct val="0"/>
        </a:spcBef>
        <a:buNone/>
        <a:defRPr sz="9419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29829" indent="-529829" algn="l" defTabSz="2119316" rtl="0" eaLnBrk="1" latinLnBrk="0" hangingPunct="1">
        <a:lnSpc>
          <a:spcPts val="3869"/>
        </a:lnSpc>
        <a:spcBef>
          <a:spcPts val="0"/>
        </a:spcBef>
        <a:buFont typeface="Arial" panose="020B0604020202020204" pitchFamily="34" charset="0"/>
        <a:buChar char="•"/>
        <a:defRPr sz="3028" kern="1200">
          <a:solidFill>
            <a:schemeClr val="tx1"/>
          </a:solidFill>
          <a:latin typeface="+mn-lt"/>
          <a:ea typeface="+mn-ea"/>
          <a:cs typeface="+mn-cs"/>
        </a:defRPr>
      </a:lvl1pPr>
      <a:lvl2pPr marL="1589487" indent="-529829" algn="l" defTabSz="2119316" rtl="0" eaLnBrk="1" latinLnBrk="0" hangingPunct="1">
        <a:lnSpc>
          <a:spcPts val="3869"/>
        </a:lnSpc>
        <a:spcBef>
          <a:spcPts val="0"/>
        </a:spcBef>
        <a:buFont typeface="Arial" panose="020B0604020202020204" pitchFamily="34" charset="0"/>
        <a:buChar char="•"/>
        <a:defRPr sz="3028" kern="1200">
          <a:solidFill>
            <a:schemeClr val="tx1"/>
          </a:solidFill>
          <a:latin typeface="+mn-lt"/>
          <a:ea typeface="+mn-ea"/>
          <a:cs typeface="+mn-cs"/>
        </a:defRPr>
      </a:lvl2pPr>
      <a:lvl3pPr marL="2649145" indent="-529829" algn="l" defTabSz="2119316" rtl="0" eaLnBrk="1" latinLnBrk="0" hangingPunct="1">
        <a:lnSpc>
          <a:spcPts val="3869"/>
        </a:lnSpc>
        <a:spcBef>
          <a:spcPts val="0"/>
        </a:spcBef>
        <a:buFont typeface="Arial" panose="020B0604020202020204" pitchFamily="34" charset="0"/>
        <a:buChar char="•"/>
        <a:defRPr sz="3028" kern="1200">
          <a:solidFill>
            <a:schemeClr val="tx1"/>
          </a:solidFill>
          <a:latin typeface="+mn-lt"/>
          <a:ea typeface="+mn-ea"/>
          <a:cs typeface="+mn-cs"/>
        </a:defRPr>
      </a:lvl3pPr>
      <a:lvl4pPr marL="3708802" indent="-529829" algn="l" defTabSz="2119316" rtl="0" eaLnBrk="1" latinLnBrk="0" hangingPunct="1">
        <a:lnSpc>
          <a:spcPts val="3869"/>
        </a:lnSpc>
        <a:spcBef>
          <a:spcPts val="0"/>
        </a:spcBef>
        <a:buFont typeface="Arial" panose="020B0604020202020204" pitchFamily="34" charset="0"/>
        <a:buChar char="•"/>
        <a:defRPr sz="3028" kern="1200">
          <a:solidFill>
            <a:schemeClr val="tx1"/>
          </a:solidFill>
          <a:latin typeface="+mn-lt"/>
          <a:ea typeface="+mn-ea"/>
          <a:cs typeface="+mn-cs"/>
        </a:defRPr>
      </a:lvl4pPr>
      <a:lvl5pPr marL="4768461" indent="-529829" algn="l" defTabSz="2119316" rtl="0" eaLnBrk="1" latinLnBrk="0" hangingPunct="1">
        <a:lnSpc>
          <a:spcPts val="3869"/>
        </a:lnSpc>
        <a:spcBef>
          <a:spcPts val="0"/>
        </a:spcBef>
        <a:buFont typeface="Arial" panose="020B0604020202020204" pitchFamily="34" charset="0"/>
        <a:buChar char="•"/>
        <a:defRPr sz="3028" kern="1200">
          <a:solidFill>
            <a:schemeClr val="tx1"/>
          </a:solidFill>
          <a:latin typeface="+mn-lt"/>
          <a:ea typeface="+mn-ea"/>
          <a:cs typeface="+mn-cs"/>
        </a:defRPr>
      </a:lvl5pPr>
      <a:lvl6pPr marL="5828118" indent="-529829" algn="l" defTabSz="2119316" rtl="0" eaLnBrk="1" latinLnBrk="0" hangingPunct="1">
        <a:lnSpc>
          <a:spcPct val="90000"/>
        </a:lnSpc>
        <a:spcBef>
          <a:spcPts val="1159"/>
        </a:spcBef>
        <a:buFont typeface="Arial" panose="020B0604020202020204" pitchFamily="34" charset="0"/>
        <a:buChar char="•"/>
        <a:defRPr sz="4172" kern="1200">
          <a:solidFill>
            <a:schemeClr val="tx1"/>
          </a:solidFill>
          <a:latin typeface="+mn-lt"/>
          <a:ea typeface="+mn-ea"/>
          <a:cs typeface="+mn-cs"/>
        </a:defRPr>
      </a:lvl6pPr>
      <a:lvl7pPr marL="6887777" indent="-529829" algn="l" defTabSz="2119316" rtl="0" eaLnBrk="1" latinLnBrk="0" hangingPunct="1">
        <a:lnSpc>
          <a:spcPct val="90000"/>
        </a:lnSpc>
        <a:spcBef>
          <a:spcPts val="1159"/>
        </a:spcBef>
        <a:buFont typeface="Arial" panose="020B0604020202020204" pitchFamily="34" charset="0"/>
        <a:buChar char="•"/>
        <a:defRPr sz="4172" kern="1200">
          <a:solidFill>
            <a:schemeClr val="tx1"/>
          </a:solidFill>
          <a:latin typeface="+mn-lt"/>
          <a:ea typeface="+mn-ea"/>
          <a:cs typeface="+mn-cs"/>
        </a:defRPr>
      </a:lvl7pPr>
      <a:lvl8pPr marL="7947434" indent="-529829" algn="l" defTabSz="2119316" rtl="0" eaLnBrk="1" latinLnBrk="0" hangingPunct="1">
        <a:lnSpc>
          <a:spcPct val="90000"/>
        </a:lnSpc>
        <a:spcBef>
          <a:spcPts val="1159"/>
        </a:spcBef>
        <a:buFont typeface="Arial" panose="020B0604020202020204" pitchFamily="34" charset="0"/>
        <a:buChar char="•"/>
        <a:defRPr sz="4172" kern="1200">
          <a:solidFill>
            <a:schemeClr val="tx1"/>
          </a:solidFill>
          <a:latin typeface="+mn-lt"/>
          <a:ea typeface="+mn-ea"/>
          <a:cs typeface="+mn-cs"/>
        </a:defRPr>
      </a:lvl8pPr>
      <a:lvl9pPr marL="9007092" indent="-529829" algn="l" defTabSz="2119316" rtl="0" eaLnBrk="1" latinLnBrk="0" hangingPunct="1">
        <a:lnSpc>
          <a:spcPct val="90000"/>
        </a:lnSpc>
        <a:spcBef>
          <a:spcPts val="1159"/>
        </a:spcBef>
        <a:buFont typeface="Arial" panose="020B0604020202020204" pitchFamily="34" charset="0"/>
        <a:buChar char="•"/>
        <a:defRPr sz="41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19316" rtl="0" eaLnBrk="1" latinLnBrk="0" hangingPunct="1">
        <a:defRPr sz="4172" kern="1200">
          <a:solidFill>
            <a:schemeClr val="tx1"/>
          </a:solidFill>
          <a:latin typeface="+mn-lt"/>
          <a:ea typeface="+mn-ea"/>
          <a:cs typeface="+mn-cs"/>
        </a:defRPr>
      </a:lvl1pPr>
      <a:lvl2pPr marL="1059657" algn="l" defTabSz="2119316" rtl="0" eaLnBrk="1" latinLnBrk="0" hangingPunct="1">
        <a:defRPr sz="4172" kern="1200">
          <a:solidFill>
            <a:schemeClr val="tx1"/>
          </a:solidFill>
          <a:latin typeface="+mn-lt"/>
          <a:ea typeface="+mn-ea"/>
          <a:cs typeface="+mn-cs"/>
        </a:defRPr>
      </a:lvl2pPr>
      <a:lvl3pPr marL="2119316" algn="l" defTabSz="2119316" rtl="0" eaLnBrk="1" latinLnBrk="0" hangingPunct="1">
        <a:defRPr sz="4172" kern="1200">
          <a:solidFill>
            <a:schemeClr val="tx1"/>
          </a:solidFill>
          <a:latin typeface="+mn-lt"/>
          <a:ea typeface="+mn-ea"/>
          <a:cs typeface="+mn-cs"/>
        </a:defRPr>
      </a:lvl3pPr>
      <a:lvl4pPr marL="3178973" algn="l" defTabSz="2119316" rtl="0" eaLnBrk="1" latinLnBrk="0" hangingPunct="1">
        <a:defRPr sz="4172" kern="1200">
          <a:solidFill>
            <a:schemeClr val="tx1"/>
          </a:solidFill>
          <a:latin typeface="+mn-lt"/>
          <a:ea typeface="+mn-ea"/>
          <a:cs typeface="+mn-cs"/>
        </a:defRPr>
      </a:lvl4pPr>
      <a:lvl5pPr marL="4238632" algn="l" defTabSz="2119316" rtl="0" eaLnBrk="1" latinLnBrk="0" hangingPunct="1">
        <a:defRPr sz="4172" kern="1200">
          <a:solidFill>
            <a:schemeClr val="tx1"/>
          </a:solidFill>
          <a:latin typeface="+mn-lt"/>
          <a:ea typeface="+mn-ea"/>
          <a:cs typeface="+mn-cs"/>
        </a:defRPr>
      </a:lvl5pPr>
      <a:lvl6pPr marL="5298289" algn="l" defTabSz="2119316" rtl="0" eaLnBrk="1" latinLnBrk="0" hangingPunct="1">
        <a:defRPr sz="4172" kern="1200">
          <a:solidFill>
            <a:schemeClr val="tx1"/>
          </a:solidFill>
          <a:latin typeface="+mn-lt"/>
          <a:ea typeface="+mn-ea"/>
          <a:cs typeface="+mn-cs"/>
        </a:defRPr>
      </a:lvl6pPr>
      <a:lvl7pPr marL="6357947" algn="l" defTabSz="2119316" rtl="0" eaLnBrk="1" latinLnBrk="0" hangingPunct="1">
        <a:defRPr sz="4172" kern="1200">
          <a:solidFill>
            <a:schemeClr val="tx1"/>
          </a:solidFill>
          <a:latin typeface="+mn-lt"/>
          <a:ea typeface="+mn-ea"/>
          <a:cs typeface="+mn-cs"/>
        </a:defRPr>
      </a:lvl7pPr>
      <a:lvl8pPr marL="7417605" algn="l" defTabSz="2119316" rtl="0" eaLnBrk="1" latinLnBrk="0" hangingPunct="1">
        <a:defRPr sz="4172" kern="1200">
          <a:solidFill>
            <a:schemeClr val="tx1"/>
          </a:solidFill>
          <a:latin typeface="+mn-lt"/>
          <a:ea typeface="+mn-ea"/>
          <a:cs typeface="+mn-cs"/>
        </a:defRPr>
      </a:lvl8pPr>
      <a:lvl9pPr marL="8477263" algn="l" defTabSz="2119316" rtl="0" eaLnBrk="1" latinLnBrk="0" hangingPunct="1">
        <a:defRPr sz="41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latshållare för bild 51">
            <a:extLst>
              <a:ext uri="{FF2B5EF4-FFF2-40B4-BE49-F238E27FC236}">
                <a16:creationId xmlns:a16="http://schemas.microsoft.com/office/drawing/2014/main" id="{16A6CBE8-5E16-4842-B3B4-A3E46DBF98D9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2" b="6132"/>
          <a:stretch>
            <a:fillRect/>
          </a:stretch>
        </p:blipFill>
        <p:spPr/>
      </p:pic>
      <p:sp>
        <p:nvSpPr>
          <p:cNvPr id="60" name="Platshållare för text 59">
            <a:extLst>
              <a:ext uri="{FF2B5EF4-FFF2-40B4-BE49-F238E27FC236}">
                <a16:creationId xmlns:a16="http://schemas.microsoft.com/office/drawing/2014/main" id="{53A0599D-0123-4129-8A51-298AE5C50DC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8" name="Rubrik 27">
            <a:extLst>
              <a:ext uri="{FF2B5EF4-FFF2-40B4-BE49-F238E27FC236}">
                <a16:creationId xmlns:a16="http://schemas.microsoft.com/office/drawing/2014/main" id="{1C889085-EBAB-42C2-BC8E-AEC35AD24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Interesting headlines</a:t>
            </a:r>
            <a:endParaRPr lang="sv-SE"/>
          </a:p>
        </p:txBody>
      </p:sp>
      <p:sp>
        <p:nvSpPr>
          <p:cNvPr id="29" name="Platshållare för text 28">
            <a:extLst>
              <a:ext uri="{FF2B5EF4-FFF2-40B4-BE49-F238E27FC236}">
                <a16:creationId xmlns:a16="http://schemas.microsoft.com/office/drawing/2014/main" id="{FA9F77A2-0F17-4BC2-8186-0E0010E6B5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b="1"/>
              <a:t>Subheading</a:t>
            </a:r>
          </a:p>
          <a:p>
            <a:r>
              <a:rPr lang="sv-SE"/>
              <a:t>Accuptas ma vidiscipis aut ipsa-</a:t>
            </a:r>
            <a:br>
              <a:rPr lang="sv-SE"/>
            </a:br>
            <a:r>
              <a:rPr lang="sv-SE"/>
              <a:t>pid quis ad es atus modi officitae</a:t>
            </a:r>
          </a:p>
          <a:p>
            <a:r>
              <a:rPr lang="sv-SE"/>
              <a:t>nonsedicium voluptibus eatur?</a:t>
            </a:r>
          </a:p>
          <a:p>
            <a:endParaRPr lang="sv-SE"/>
          </a:p>
          <a:p>
            <a:r>
              <a:rPr lang="sv-SE"/>
              <a:t>Qui optaepr ovitatus aut exces</a:t>
            </a:r>
          </a:p>
          <a:p>
            <a:r>
              <a:rPr lang="sv-SE"/>
              <a:t>eribusda volorrum restore, utenet</a:t>
            </a:r>
          </a:p>
        </p:txBody>
      </p:sp>
      <p:sp>
        <p:nvSpPr>
          <p:cNvPr id="30" name="Platshållare för text 29">
            <a:extLst>
              <a:ext uri="{FF2B5EF4-FFF2-40B4-BE49-F238E27FC236}">
                <a16:creationId xmlns:a16="http://schemas.microsoft.com/office/drawing/2014/main" id="{A6E07ADE-D3F5-4F49-804A-8A5460D7AB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/>
              <a:t>Subheadings that further explain the report</a:t>
            </a:r>
            <a:endParaRPr lang="sv-SE"/>
          </a:p>
        </p:txBody>
      </p:sp>
      <p:sp>
        <p:nvSpPr>
          <p:cNvPr id="31" name="Platshållare för text 30">
            <a:extLst>
              <a:ext uri="{FF2B5EF4-FFF2-40B4-BE49-F238E27FC236}">
                <a16:creationId xmlns:a16="http://schemas.microsoft.com/office/drawing/2014/main" id="{4CDE1DFB-7A5B-451C-9A71-E432B08A5C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Conclusion</a:t>
            </a:r>
            <a:endParaRPr lang="sv-SE"/>
          </a:p>
        </p:txBody>
      </p:sp>
      <p:sp>
        <p:nvSpPr>
          <p:cNvPr id="32" name="Platshållare för text 31">
            <a:extLst>
              <a:ext uri="{FF2B5EF4-FFF2-40B4-BE49-F238E27FC236}">
                <a16:creationId xmlns:a16="http://schemas.microsoft.com/office/drawing/2014/main" id="{326F2D7D-DA0B-42E0-97BB-CC7B7F35A0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Hit evelit, as il earupta tem-quodicit aruptatatin consedio</a:t>
            </a:r>
          </a:p>
          <a:p>
            <a:r>
              <a:rPr lang="sv-SE"/>
              <a:t>eum lacest, occatusamusa am.</a:t>
            </a:r>
          </a:p>
          <a:p>
            <a:r>
              <a:rPr lang="sv-SE"/>
              <a:t>Imus, ium quas aciist di destio</a:t>
            </a:r>
          </a:p>
          <a:p>
            <a:r>
              <a:rPr lang="sv-SE"/>
              <a:t>optat. It ent plis aut utem quo.</a:t>
            </a:r>
          </a:p>
        </p:txBody>
      </p:sp>
      <p:sp>
        <p:nvSpPr>
          <p:cNvPr id="33" name="Platshållare för text 32">
            <a:extLst>
              <a:ext uri="{FF2B5EF4-FFF2-40B4-BE49-F238E27FC236}">
                <a16:creationId xmlns:a16="http://schemas.microsoft.com/office/drawing/2014/main" id="{F1BCF365-D43C-40FD-B745-F35CFC8AA5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ipsundus voluptatur, volupta.</a:t>
            </a:r>
          </a:p>
          <a:p>
            <a:r>
              <a:rPr lang="sv-SE"/>
              <a:t>Omnihil icimpor eiciis aliquia ne-caborepe doles deliatur?</a:t>
            </a:r>
          </a:p>
          <a:p>
            <a:endParaRPr lang="sv-SE"/>
          </a:p>
          <a:p>
            <a:r>
              <a:rPr lang="sv-SE" b="1"/>
              <a:t>Subheading</a:t>
            </a:r>
          </a:p>
          <a:p>
            <a:r>
              <a:rPr lang="sv-SE"/>
              <a:t>Quis atur, sum quo et volorum</a:t>
            </a:r>
          </a:p>
          <a:p>
            <a:r>
              <a:rPr lang="sv-SE"/>
              <a:t>aut dolorio consequi qui beaturi</a:t>
            </a:r>
          </a:p>
          <a:p>
            <a:r>
              <a:rPr lang="sv-SE"/>
              <a:t>orpore est, expe prehentur quat</a:t>
            </a:r>
          </a:p>
          <a:p>
            <a:r>
              <a:rPr lang="sv-SE"/>
              <a:t>mo veliquae dolorecate pa volup-tust?</a:t>
            </a:r>
          </a:p>
          <a:p>
            <a:endParaRPr lang="sv-SE"/>
          </a:p>
          <a:p>
            <a:r>
              <a:rPr lang="sv-SE"/>
              <a:t>Ad el moloreperum nonsequia</a:t>
            </a:r>
          </a:p>
          <a:p>
            <a:r>
              <a:rPr lang="sv-SE"/>
              <a:t>ilis ma alit, sequidebis seque re-risquibus, ne re pa debis au.</a:t>
            </a:r>
          </a:p>
        </p:txBody>
      </p:sp>
      <p:sp>
        <p:nvSpPr>
          <p:cNvPr id="34" name="Platshållare för text 33">
            <a:extLst>
              <a:ext uri="{FF2B5EF4-FFF2-40B4-BE49-F238E27FC236}">
                <a16:creationId xmlns:a16="http://schemas.microsoft.com/office/drawing/2014/main" id="{DED2EBFF-8021-4828-AD1A-80E4AEAB315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RESULTs</a:t>
            </a:r>
          </a:p>
        </p:txBody>
      </p:sp>
      <p:sp>
        <p:nvSpPr>
          <p:cNvPr id="35" name="Platshållare för text 34">
            <a:extLst>
              <a:ext uri="{FF2B5EF4-FFF2-40B4-BE49-F238E27FC236}">
                <a16:creationId xmlns:a16="http://schemas.microsoft.com/office/drawing/2014/main" id="{4E7084BF-AB54-4708-A072-08C6AE0F5C4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Et ut optae. Piscitatis cus adisita</a:t>
            </a:r>
          </a:p>
          <a:p>
            <a:r>
              <a:rPr lang="sv-SE"/>
              <a:t>tectem int rerferia poritam ad ma-gnistio. Conse quia quam, cusci</a:t>
            </a:r>
          </a:p>
          <a:p>
            <a:r>
              <a:rPr lang="sv-SE"/>
              <a:t>iderferum aut accum, vent.</a:t>
            </a:r>
          </a:p>
          <a:p>
            <a:endParaRPr lang="sv-SE"/>
          </a:p>
          <a:p>
            <a:r>
              <a:rPr lang="sv-SE"/>
              <a:t>Us voloribus dolesti alisitiumet.</a:t>
            </a:r>
          </a:p>
          <a:p>
            <a:r>
              <a:rPr lang="sv-SE"/>
              <a:t>Tis reperchit, es est, consequ-</a:t>
            </a:r>
            <a:br>
              <a:rPr lang="sv-SE"/>
            </a:br>
            <a:r>
              <a:rPr lang="sv-SE"/>
              <a:t>am qui aliquia cores volorepudit</a:t>
            </a:r>
          </a:p>
          <a:p>
            <a:r>
              <a:rPr lang="sv-SE"/>
              <a:t>voluptatqui conse volupieniam</a:t>
            </a:r>
          </a:p>
          <a:p>
            <a:r>
              <a:rPr lang="sv-SE"/>
              <a:t>abore disto ex eostibus a debitae</a:t>
            </a:r>
          </a:p>
          <a:p>
            <a:r>
              <a:rPr lang="sv-SE"/>
              <a:t>pudaepu dantoreseque eos sun.</a:t>
            </a:r>
          </a:p>
          <a:p>
            <a:endParaRPr lang="sv-SE"/>
          </a:p>
          <a:p>
            <a:r>
              <a:rPr lang="sv-SE" b="1"/>
              <a:t>Subheading</a:t>
            </a:r>
          </a:p>
          <a:p>
            <a:r>
              <a:rPr lang="sv-SE"/>
              <a:t>Aut optas excea quatios eum</a:t>
            </a:r>
          </a:p>
          <a:p>
            <a:r>
              <a:rPr lang="sv-SE"/>
              <a:t>sum reribus qui oditasp erunti qui</a:t>
            </a:r>
          </a:p>
          <a:p>
            <a:r>
              <a:rPr lang="sv-SE"/>
              <a:t>iur, ipic te voloratio. Et ut optae.</a:t>
            </a:r>
          </a:p>
          <a:p>
            <a:r>
              <a:rPr lang="sv-SE"/>
              <a:t>Piscitatis cus adisita tectem int</a:t>
            </a:r>
          </a:p>
          <a:p>
            <a:r>
              <a:rPr lang="sv-SE"/>
              <a:t>rerferia poritam ad.</a:t>
            </a:r>
          </a:p>
          <a:p>
            <a:endParaRPr lang="sv-SE"/>
          </a:p>
          <a:p>
            <a:r>
              <a:rPr lang="sv-SE"/>
              <a:t>Magnistio. Conse quia quam,</a:t>
            </a:r>
          </a:p>
          <a:p>
            <a:r>
              <a:rPr lang="sv-SE"/>
              <a:t>cusci iderferum aut accum, vent.</a:t>
            </a:r>
          </a:p>
          <a:p>
            <a:r>
              <a:rPr lang="sv-SE"/>
              <a:t>Us voloribus dolesti alisitiumet.</a:t>
            </a:r>
          </a:p>
        </p:txBody>
      </p:sp>
      <p:sp>
        <p:nvSpPr>
          <p:cNvPr id="36" name="Platshållare för text 35">
            <a:extLst>
              <a:ext uri="{FF2B5EF4-FFF2-40B4-BE49-F238E27FC236}">
                <a16:creationId xmlns:a16="http://schemas.microsoft.com/office/drawing/2014/main" id="{AEF4078E-8F98-4DDD-A22A-21C5B20E2EA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sv-SE"/>
              <a:t>Text nobis sequosapedi cum vella quist quas utenistia</a:t>
            </a:r>
          </a:p>
          <a:p>
            <a:r>
              <a:rPr lang="sv-SE"/>
              <a:t>voles mo voluptia que naturitincte. Nobis sequosapedi cum</a:t>
            </a:r>
          </a:p>
          <a:p>
            <a:r>
              <a:rPr lang="sv-SE"/>
              <a:t>vella quist quas utenistia voles mo voluptia que naturitincte.</a:t>
            </a:r>
          </a:p>
        </p:txBody>
      </p:sp>
      <p:sp>
        <p:nvSpPr>
          <p:cNvPr id="17" name="Platshållare för innehåll 16">
            <a:extLst>
              <a:ext uri="{FF2B5EF4-FFF2-40B4-BE49-F238E27FC236}">
                <a16:creationId xmlns:a16="http://schemas.microsoft.com/office/drawing/2014/main" id="{39D73BAE-6FC4-4D11-8C42-911870DE6F57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8" name="Platshållare för innehåll 17">
            <a:extLst>
              <a:ext uri="{FF2B5EF4-FFF2-40B4-BE49-F238E27FC236}">
                <a16:creationId xmlns:a16="http://schemas.microsoft.com/office/drawing/2014/main" id="{65408074-D200-4094-A064-16F799092F78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0" name="Platshållare för text 49">
            <a:extLst>
              <a:ext uri="{FF2B5EF4-FFF2-40B4-BE49-F238E27FC236}">
                <a16:creationId xmlns:a16="http://schemas.microsoft.com/office/drawing/2014/main" id="{F2E91DE1-A81A-4B2C-B43C-B57FB220689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1" name="Platshållare för text 50">
            <a:extLst>
              <a:ext uri="{FF2B5EF4-FFF2-40B4-BE49-F238E27FC236}">
                <a16:creationId xmlns:a16="http://schemas.microsoft.com/office/drawing/2014/main" id="{699D8884-8775-4443-A370-5016145E7FC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3" name="Platshållare för bild 52">
            <a:extLst>
              <a:ext uri="{FF2B5EF4-FFF2-40B4-BE49-F238E27FC236}">
                <a16:creationId xmlns:a16="http://schemas.microsoft.com/office/drawing/2014/main" id="{1924412A-06FB-4D44-9046-C2DD11933A8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54" name="Platshållare för text 53">
            <a:extLst>
              <a:ext uri="{FF2B5EF4-FFF2-40B4-BE49-F238E27FC236}">
                <a16:creationId xmlns:a16="http://schemas.microsoft.com/office/drawing/2014/main" id="{A97D1932-B823-429E-9066-3D6EDA2A500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5" name="Platshållare för text 54">
            <a:extLst>
              <a:ext uri="{FF2B5EF4-FFF2-40B4-BE49-F238E27FC236}">
                <a16:creationId xmlns:a16="http://schemas.microsoft.com/office/drawing/2014/main" id="{3ABEE202-6B2F-43DE-AD0F-B01009F22FC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6" name="Platshållare för bild 55">
            <a:extLst>
              <a:ext uri="{FF2B5EF4-FFF2-40B4-BE49-F238E27FC236}">
                <a16:creationId xmlns:a16="http://schemas.microsoft.com/office/drawing/2014/main" id="{20CAF5F5-6946-4A5C-9A48-4B34F34A8FE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57" name="Platshållare för text 56">
            <a:extLst>
              <a:ext uri="{FF2B5EF4-FFF2-40B4-BE49-F238E27FC236}">
                <a16:creationId xmlns:a16="http://schemas.microsoft.com/office/drawing/2014/main" id="{B93C4685-2DA6-4703-BCB7-D981438DED4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8" name="Platshållare för text 57">
            <a:extLst>
              <a:ext uri="{FF2B5EF4-FFF2-40B4-BE49-F238E27FC236}">
                <a16:creationId xmlns:a16="http://schemas.microsoft.com/office/drawing/2014/main" id="{22DF4866-ABE4-416B-AAF6-3ECB4B2AC47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9" name="Platshållare för bild 58">
            <a:extLst>
              <a:ext uri="{FF2B5EF4-FFF2-40B4-BE49-F238E27FC236}">
                <a16:creationId xmlns:a16="http://schemas.microsoft.com/office/drawing/2014/main" id="{E52D5539-62D5-4079-9CE0-73574A2146A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/>
      </p:sp>
      <p:sp>
        <p:nvSpPr>
          <p:cNvPr id="48" name="Platshållare för text 47">
            <a:extLst>
              <a:ext uri="{FF2B5EF4-FFF2-40B4-BE49-F238E27FC236}">
                <a16:creationId xmlns:a16="http://schemas.microsoft.com/office/drawing/2014/main" id="{761AFB2D-BD4F-43FD-8435-FB8A73B00A7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sv-SE"/>
              <a:t>www.slu.se</a:t>
            </a:r>
          </a:p>
        </p:txBody>
      </p:sp>
      <p:sp>
        <p:nvSpPr>
          <p:cNvPr id="61" name="Platshållare för text 60">
            <a:extLst>
              <a:ext uri="{FF2B5EF4-FFF2-40B4-BE49-F238E27FC236}">
                <a16:creationId xmlns:a16="http://schemas.microsoft.com/office/drawing/2014/main" id="{6AEF16A3-ECA8-4F59-9F07-6AF3F854ED1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8558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tshållare för bild 55">
            <a:extLst>
              <a:ext uri="{FF2B5EF4-FFF2-40B4-BE49-F238E27FC236}">
                <a16:creationId xmlns:a16="http://schemas.microsoft.com/office/drawing/2014/main" id="{7A6DE325-8279-46FA-BEEF-D3706FBD3EFA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/>
      </p:sp>
      <p:sp>
        <p:nvSpPr>
          <p:cNvPr id="55" name="Platshållare för text 54">
            <a:extLst>
              <a:ext uri="{FF2B5EF4-FFF2-40B4-BE49-F238E27FC236}">
                <a16:creationId xmlns:a16="http://schemas.microsoft.com/office/drawing/2014/main" id="{756F288E-CE2D-4521-8E96-50E8A83384B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8" name="Rubrik 27">
            <a:extLst>
              <a:ext uri="{FF2B5EF4-FFF2-40B4-BE49-F238E27FC236}">
                <a16:creationId xmlns:a16="http://schemas.microsoft.com/office/drawing/2014/main" id="{1C889085-EBAB-42C2-BC8E-AEC35AD24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Interesting headlines</a:t>
            </a:r>
            <a:endParaRPr lang="sv-SE"/>
          </a:p>
        </p:txBody>
      </p:sp>
      <p:sp>
        <p:nvSpPr>
          <p:cNvPr id="29" name="Platshållare för text 28">
            <a:extLst>
              <a:ext uri="{FF2B5EF4-FFF2-40B4-BE49-F238E27FC236}">
                <a16:creationId xmlns:a16="http://schemas.microsoft.com/office/drawing/2014/main" id="{FA9F77A2-0F17-4BC2-8186-0E0010E6B5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b="1"/>
              <a:t>Subheading</a:t>
            </a:r>
          </a:p>
          <a:p>
            <a:r>
              <a:rPr lang="sv-SE"/>
              <a:t>Accuptas ma vidiscipis aut ipsa-</a:t>
            </a:r>
            <a:br>
              <a:rPr lang="sv-SE"/>
            </a:br>
            <a:r>
              <a:rPr lang="sv-SE"/>
              <a:t>pid quis ad es atus modi officitae</a:t>
            </a:r>
          </a:p>
          <a:p>
            <a:r>
              <a:rPr lang="sv-SE"/>
              <a:t>nonsedicium voluptibus eatur?</a:t>
            </a:r>
          </a:p>
          <a:p>
            <a:endParaRPr lang="sv-SE"/>
          </a:p>
          <a:p>
            <a:r>
              <a:rPr lang="sv-SE"/>
              <a:t>Qui optaepr ovitatus aut exces</a:t>
            </a:r>
          </a:p>
          <a:p>
            <a:r>
              <a:rPr lang="sv-SE"/>
              <a:t>eribusda volorrum restore, utenet</a:t>
            </a:r>
          </a:p>
        </p:txBody>
      </p:sp>
      <p:sp>
        <p:nvSpPr>
          <p:cNvPr id="30" name="Platshållare för text 29">
            <a:extLst>
              <a:ext uri="{FF2B5EF4-FFF2-40B4-BE49-F238E27FC236}">
                <a16:creationId xmlns:a16="http://schemas.microsoft.com/office/drawing/2014/main" id="{A6E07ADE-D3F5-4F49-804A-8A5460D7AB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/>
              <a:t>Subheadings that further explain the report</a:t>
            </a:r>
            <a:endParaRPr lang="sv-SE"/>
          </a:p>
        </p:txBody>
      </p:sp>
      <p:sp>
        <p:nvSpPr>
          <p:cNvPr id="31" name="Platshållare för text 30">
            <a:extLst>
              <a:ext uri="{FF2B5EF4-FFF2-40B4-BE49-F238E27FC236}">
                <a16:creationId xmlns:a16="http://schemas.microsoft.com/office/drawing/2014/main" id="{4CDE1DFB-7A5B-451C-9A71-E432B08A5C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Conclusion</a:t>
            </a:r>
            <a:endParaRPr lang="sv-SE"/>
          </a:p>
        </p:txBody>
      </p:sp>
      <p:sp>
        <p:nvSpPr>
          <p:cNvPr id="32" name="Platshållare för text 31">
            <a:extLst>
              <a:ext uri="{FF2B5EF4-FFF2-40B4-BE49-F238E27FC236}">
                <a16:creationId xmlns:a16="http://schemas.microsoft.com/office/drawing/2014/main" id="{326F2D7D-DA0B-42E0-97BB-CC7B7F35A0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Hit evelit, as il earupta tem-quodicit aruptatatin consedio</a:t>
            </a:r>
          </a:p>
          <a:p>
            <a:r>
              <a:rPr lang="sv-SE"/>
              <a:t>eum lacest, occatusamusa am.</a:t>
            </a:r>
          </a:p>
          <a:p>
            <a:r>
              <a:rPr lang="sv-SE"/>
              <a:t>Imus, ium quas aciist di destio</a:t>
            </a:r>
          </a:p>
          <a:p>
            <a:r>
              <a:rPr lang="sv-SE"/>
              <a:t>optat. It ent plis aut utem quo.</a:t>
            </a:r>
          </a:p>
        </p:txBody>
      </p:sp>
      <p:sp>
        <p:nvSpPr>
          <p:cNvPr id="33" name="Platshållare för text 32">
            <a:extLst>
              <a:ext uri="{FF2B5EF4-FFF2-40B4-BE49-F238E27FC236}">
                <a16:creationId xmlns:a16="http://schemas.microsoft.com/office/drawing/2014/main" id="{F1BCF365-D43C-40FD-B745-F35CFC8AA5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ipsundus voluptatur, volupta.</a:t>
            </a:r>
          </a:p>
          <a:p>
            <a:r>
              <a:rPr lang="sv-SE"/>
              <a:t>Omnihil icimpor eiciis aliquia ne-caborepe doles deliatur?</a:t>
            </a:r>
          </a:p>
          <a:p>
            <a:endParaRPr lang="sv-SE"/>
          </a:p>
          <a:p>
            <a:r>
              <a:rPr lang="sv-SE" b="1"/>
              <a:t>Subheading</a:t>
            </a:r>
          </a:p>
          <a:p>
            <a:r>
              <a:rPr lang="sv-SE"/>
              <a:t>Quis atur, sum quo et volorum</a:t>
            </a:r>
          </a:p>
          <a:p>
            <a:r>
              <a:rPr lang="sv-SE"/>
              <a:t>aut dolorio consequi qui beaturi</a:t>
            </a:r>
          </a:p>
          <a:p>
            <a:r>
              <a:rPr lang="sv-SE"/>
              <a:t>orpore est, expe prehentur quat</a:t>
            </a:r>
          </a:p>
          <a:p>
            <a:r>
              <a:rPr lang="sv-SE"/>
              <a:t>mo veliquae dolorecate pa volup-tust?</a:t>
            </a:r>
          </a:p>
          <a:p>
            <a:endParaRPr lang="sv-SE"/>
          </a:p>
          <a:p>
            <a:r>
              <a:rPr lang="sv-SE"/>
              <a:t>Ad el moloreperum nonsequia</a:t>
            </a:r>
          </a:p>
          <a:p>
            <a:r>
              <a:rPr lang="sv-SE"/>
              <a:t>ilis ma alit, sequidebis seque re-risquibus, ne re pa debis au.</a:t>
            </a:r>
          </a:p>
        </p:txBody>
      </p:sp>
      <p:sp>
        <p:nvSpPr>
          <p:cNvPr id="34" name="Platshållare för text 33">
            <a:extLst>
              <a:ext uri="{FF2B5EF4-FFF2-40B4-BE49-F238E27FC236}">
                <a16:creationId xmlns:a16="http://schemas.microsoft.com/office/drawing/2014/main" id="{DED2EBFF-8021-4828-AD1A-80E4AEAB315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RESULTs</a:t>
            </a:r>
          </a:p>
        </p:txBody>
      </p:sp>
      <p:sp>
        <p:nvSpPr>
          <p:cNvPr id="35" name="Platshållare för text 34">
            <a:extLst>
              <a:ext uri="{FF2B5EF4-FFF2-40B4-BE49-F238E27FC236}">
                <a16:creationId xmlns:a16="http://schemas.microsoft.com/office/drawing/2014/main" id="{4E7084BF-AB54-4708-A072-08C6AE0F5C4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Et ut optae. Piscitatis cus adisita</a:t>
            </a:r>
          </a:p>
          <a:p>
            <a:r>
              <a:rPr lang="sv-SE"/>
              <a:t>tectem int rerferia poritam ad ma-gnistio. Conse quia quam, cusci</a:t>
            </a:r>
          </a:p>
          <a:p>
            <a:r>
              <a:rPr lang="sv-SE"/>
              <a:t>iderferum aut accum, vent.</a:t>
            </a:r>
          </a:p>
          <a:p>
            <a:endParaRPr lang="sv-SE"/>
          </a:p>
          <a:p>
            <a:r>
              <a:rPr lang="sv-SE"/>
              <a:t>Us voloribus dolesti alisitiumet.</a:t>
            </a:r>
          </a:p>
          <a:p>
            <a:r>
              <a:rPr lang="sv-SE"/>
              <a:t>Tis reperchit, es est, consequ-</a:t>
            </a:r>
            <a:br>
              <a:rPr lang="sv-SE"/>
            </a:br>
            <a:r>
              <a:rPr lang="sv-SE"/>
              <a:t>am qui aliquia cores volorepudit</a:t>
            </a:r>
          </a:p>
          <a:p>
            <a:r>
              <a:rPr lang="sv-SE"/>
              <a:t>voluptatqui conse volupieniam</a:t>
            </a:r>
          </a:p>
          <a:p>
            <a:r>
              <a:rPr lang="sv-SE"/>
              <a:t>abore disto ex eostibus a debitae</a:t>
            </a:r>
          </a:p>
          <a:p>
            <a:r>
              <a:rPr lang="sv-SE"/>
              <a:t>pudaepu dantoreseque eos sun.</a:t>
            </a:r>
          </a:p>
          <a:p>
            <a:endParaRPr lang="sv-SE"/>
          </a:p>
          <a:p>
            <a:r>
              <a:rPr lang="sv-SE" b="1"/>
              <a:t>Subheading</a:t>
            </a:r>
          </a:p>
          <a:p>
            <a:r>
              <a:rPr lang="sv-SE"/>
              <a:t>Aut optas excea quatios eum</a:t>
            </a:r>
          </a:p>
          <a:p>
            <a:r>
              <a:rPr lang="sv-SE"/>
              <a:t>sum reribus qui oditasp erunti qui</a:t>
            </a:r>
          </a:p>
          <a:p>
            <a:r>
              <a:rPr lang="sv-SE"/>
              <a:t>iur, ipic te voloratio. Et ut optae.</a:t>
            </a:r>
          </a:p>
          <a:p>
            <a:r>
              <a:rPr lang="sv-SE"/>
              <a:t>Piscitatis cus adisita tectem int</a:t>
            </a:r>
          </a:p>
          <a:p>
            <a:r>
              <a:rPr lang="sv-SE"/>
              <a:t>rerferia poritam ad.</a:t>
            </a:r>
          </a:p>
          <a:p>
            <a:endParaRPr lang="sv-SE"/>
          </a:p>
          <a:p>
            <a:r>
              <a:rPr lang="sv-SE"/>
              <a:t>Magnistio. Conse quia quam,</a:t>
            </a:r>
          </a:p>
          <a:p>
            <a:r>
              <a:rPr lang="sv-SE"/>
              <a:t>cusci iderferum aut accum, vent.</a:t>
            </a:r>
          </a:p>
          <a:p>
            <a:r>
              <a:rPr lang="sv-SE"/>
              <a:t>Us voloribus dolesti alisitiumet.</a:t>
            </a:r>
          </a:p>
        </p:txBody>
      </p:sp>
      <p:sp>
        <p:nvSpPr>
          <p:cNvPr id="36" name="Platshållare för text 35">
            <a:extLst>
              <a:ext uri="{FF2B5EF4-FFF2-40B4-BE49-F238E27FC236}">
                <a16:creationId xmlns:a16="http://schemas.microsoft.com/office/drawing/2014/main" id="{AEF4078E-8F98-4DDD-A22A-21C5B20E2EA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sv-SE"/>
              <a:t>Text nobis sequosapedi cum vella quist quas utenistia</a:t>
            </a:r>
          </a:p>
          <a:p>
            <a:r>
              <a:rPr lang="sv-SE"/>
              <a:t>voles mo voluptia que naturitincte. Nobis sequosapedi cum</a:t>
            </a:r>
          </a:p>
          <a:p>
            <a:r>
              <a:rPr lang="sv-SE"/>
              <a:t>vella quist quas utenistia voles mo voluptia que naturitincte.</a:t>
            </a:r>
          </a:p>
        </p:txBody>
      </p:sp>
      <p:sp>
        <p:nvSpPr>
          <p:cNvPr id="42" name="Platshållare för innehåll 41">
            <a:extLst>
              <a:ext uri="{FF2B5EF4-FFF2-40B4-BE49-F238E27FC236}">
                <a16:creationId xmlns:a16="http://schemas.microsoft.com/office/drawing/2014/main" id="{7849E65C-9FBA-4BD3-80CF-7ABDC738FE37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3" name="Platshållare för innehåll 42">
            <a:extLst>
              <a:ext uri="{FF2B5EF4-FFF2-40B4-BE49-F238E27FC236}">
                <a16:creationId xmlns:a16="http://schemas.microsoft.com/office/drawing/2014/main" id="{76BBA2F6-8D61-4736-8CAE-CA3BEB8B1CA6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4" name="Platshållare för text 43">
            <a:extLst>
              <a:ext uri="{FF2B5EF4-FFF2-40B4-BE49-F238E27FC236}">
                <a16:creationId xmlns:a16="http://schemas.microsoft.com/office/drawing/2014/main" id="{4F761A89-B367-42E8-AE93-ACD68D62B49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5" name="Platshållare för text 44">
            <a:extLst>
              <a:ext uri="{FF2B5EF4-FFF2-40B4-BE49-F238E27FC236}">
                <a16:creationId xmlns:a16="http://schemas.microsoft.com/office/drawing/2014/main" id="{0D969C56-69FB-4950-95D3-EF668FA68C4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6" name="Platshållare för bild 45">
            <a:extLst>
              <a:ext uri="{FF2B5EF4-FFF2-40B4-BE49-F238E27FC236}">
                <a16:creationId xmlns:a16="http://schemas.microsoft.com/office/drawing/2014/main" id="{DD176FBF-75C1-42CE-ACDA-C75F0374468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47" name="Platshållare för text 46">
            <a:extLst>
              <a:ext uri="{FF2B5EF4-FFF2-40B4-BE49-F238E27FC236}">
                <a16:creationId xmlns:a16="http://schemas.microsoft.com/office/drawing/2014/main" id="{F9D9F431-F5C2-418B-915D-A13DFE442F5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9" name="Platshållare för text 48">
            <a:extLst>
              <a:ext uri="{FF2B5EF4-FFF2-40B4-BE49-F238E27FC236}">
                <a16:creationId xmlns:a16="http://schemas.microsoft.com/office/drawing/2014/main" id="{F134F69B-8C71-489C-BCA4-7CF9B7DCE7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0" name="Platshållare för bild 49">
            <a:extLst>
              <a:ext uri="{FF2B5EF4-FFF2-40B4-BE49-F238E27FC236}">
                <a16:creationId xmlns:a16="http://schemas.microsoft.com/office/drawing/2014/main" id="{3A781A8B-D427-4A46-BDD7-30C5D57DA92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51" name="Platshållare för text 50">
            <a:extLst>
              <a:ext uri="{FF2B5EF4-FFF2-40B4-BE49-F238E27FC236}">
                <a16:creationId xmlns:a16="http://schemas.microsoft.com/office/drawing/2014/main" id="{E17E7066-031A-4D38-885D-73632306911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2" name="Platshållare för text 51">
            <a:extLst>
              <a:ext uri="{FF2B5EF4-FFF2-40B4-BE49-F238E27FC236}">
                <a16:creationId xmlns:a16="http://schemas.microsoft.com/office/drawing/2014/main" id="{2E400DB3-011A-46C3-B97D-9CE36D33A97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3" name="Platshållare för bild 52">
            <a:extLst>
              <a:ext uri="{FF2B5EF4-FFF2-40B4-BE49-F238E27FC236}">
                <a16:creationId xmlns:a16="http://schemas.microsoft.com/office/drawing/2014/main" id="{19319C44-B8C7-4D0C-A8FC-EC0DC0BA5DE2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/>
      </p:sp>
      <p:sp>
        <p:nvSpPr>
          <p:cNvPr id="54" name="Platshållare för text 53">
            <a:extLst>
              <a:ext uri="{FF2B5EF4-FFF2-40B4-BE49-F238E27FC236}">
                <a16:creationId xmlns:a16="http://schemas.microsoft.com/office/drawing/2014/main" id="{8076314F-1561-4191-8382-8B55BD3D9D2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7" name="Platshållare för text 56">
            <a:extLst>
              <a:ext uri="{FF2B5EF4-FFF2-40B4-BE49-F238E27FC236}">
                <a16:creationId xmlns:a16="http://schemas.microsoft.com/office/drawing/2014/main" id="{A2EC55B0-69CD-4317-AA91-F6039DA5CD4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6344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SLU">
      <a:dk1>
        <a:sysClr val="windowText" lastClr="000000"/>
      </a:dk1>
      <a:lt1>
        <a:sysClr val="window" lastClr="FFFFFF"/>
      </a:lt1>
      <a:dk2>
        <a:srgbClr val="FFB81C"/>
      </a:dk2>
      <a:lt2>
        <a:srgbClr val="79863C"/>
      </a:lt2>
      <a:accent1>
        <a:srgbClr val="154734"/>
      </a:accent1>
      <a:accent2>
        <a:srgbClr val="509E2F"/>
      </a:accent2>
      <a:accent3>
        <a:srgbClr val="C4D600"/>
      </a:accent3>
      <a:accent4>
        <a:srgbClr val="007681"/>
      </a:accent4>
      <a:accent5>
        <a:srgbClr val="CE0037"/>
      </a:accent5>
      <a:accent6>
        <a:srgbClr val="672146"/>
      </a:accent6>
      <a:hlink>
        <a:srgbClr val="000000"/>
      </a:hlink>
      <a:folHlink>
        <a:srgbClr val="000000"/>
      </a:folHlink>
    </a:clrScheme>
    <a:fontScheme name="SL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U Poster 70x100 x 2_ENG_20190514.potx" id="{DCF27B7D-38F1-46C9-BDD6-D2A08955FDB1}" vid="{39A21DF0-8D7D-44CA-967F-1E0EFE83903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SLU Poster 70x100 x 2_ENG_20190514[2]</Template>
  <TotalTime>8</TotalTime>
  <Words>517</Words>
  <Application>Microsoft Office PowerPoint</Application>
  <PresentationFormat>Custom</PresentationFormat>
  <Paragraphs>97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 New Roman</vt:lpstr>
      <vt:lpstr>Office-tema</vt:lpstr>
      <vt:lpstr>Interesting headlines</vt:lpstr>
      <vt:lpstr>Interesting headlines</vt:lpstr>
    </vt:vector>
  </TitlesOfParts>
  <Company>SLU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Interesting headlines</dc:title>
  <dc:creator>Annica Hultfeldt</dc:creator>
  <cp:lastModifiedBy>Annica Hultfeldt</cp:lastModifiedBy>
  <cp:revision>1</cp:revision>
  <dcterms:created xsi:type="dcterms:W3CDTF">2022-05-04T12:16:09Z</dcterms:created>
  <dcterms:modified xsi:type="dcterms:W3CDTF">2022-05-04T12:24:30Z</dcterms:modified>
</cp:coreProperties>
</file>