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30275213" cy="21383625"/>
  <p:notesSz cx="6858000" cy="9144000"/>
  <p:defaultTextStyle>
    <a:defPPr>
      <a:defRPr lang="en-US"/>
    </a:defPPr>
    <a:lvl1pPr marL="0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1pPr>
    <a:lvl2pPr marL="385893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2pPr>
    <a:lvl3pPr marL="771784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3pPr>
    <a:lvl4pPr marL="1157677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4pPr>
    <a:lvl5pPr marL="1543569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5pPr>
    <a:lvl6pPr marL="1929462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6pPr>
    <a:lvl7pPr marL="2315354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7pPr>
    <a:lvl8pPr marL="2701247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8pPr>
    <a:lvl9pPr marL="3087138" algn="l" defTabSz="385893" rtl="0" eaLnBrk="1" latinLnBrk="0" hangingPunct="1">
      <a:defRPr sz="15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1" autoAdjust="0"/>
  </p:normalViewPr>
  <p:slideViewPr>
    <p:cSldViewPr snapToGrid="0">
      <p:cViewPr varScale="1">
        <p:scale>
          <a:sx n="37" d="100"/>
          <a:sy n="37" d="100"/>
        </p:scale>
        <p:origin x="137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1886987" y="-12243228"/>
            <a:ext cx="6461964" cy="30168717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  <a:gd name="connsiteX0" fmla="*/ 0 w 2012548"/>
              <a:gd name="connsiteY0" fmla="*/ 9562366 h 9655319"/>
              <a:gd name="connsiteX1" fmla="*/ 1958101 w 2012548"/>
              <a:gd name="connsiteY1" fmla="*/ 0 h 9655319"/>
              <a:gd name="connsiteX2" fmla="*/ 2012534 w 2012548"/>
              <a:gd name="connsiteY2" fmla="*/ 102298 h 9655319"/>
              <a:gd name="connsiteX3" fmla="*/ 432119 w 2012548"/>
              <a:gd name="connsiteY3" fmla="*/ 9655319 h 9655319"/>
              <a:gd name="connsiteX4" fmla="*/ 0 w 2012548"/>
              <a:gd name="connsiteY4" fmla="*/ 9562366 h 9655319"/>
              <a:gd name="connsiteX0" fmla="*/ 0 w 2012548"/>
              <a:gd name="connsiteY0" fmla="*/ 9562366 h 9636679"/>
              <a:gd name="connsiteX1" fmla="*/ 1958101 w 2012548"/>
              <a:gd name="connsiteY1" fmla="*/ 0 h 9636679"/>
              <a:gd name="connsiteX2" fmla="*/ 2012534 w 2012548"/>
              <a:gd name="connsiteY2" fmla="*/ 102298 h 9636679"/>
              <a:gd name="connsiteX3" fmla="*/ 442312 w 2012548"/>
              <a:gd name="connsiteY3" fmla="*/ 9636679 h 9636679"/>
              <a:gd name="connsiteX4" fmla="*/ 0 w 2012548"/>
              <a:gd name="connsiteY4" fmla="*/ 9562366 h 9636679"/>
              <a:gd name="connsiteX0" fmla="*/ 0 w 4154363"/>
              <a:gd name="connsiteY0" fmla="*/ 9562366 h 9636679"/>
              <a:gd name="connsiteX1" fmla="*/ 1958101 w 4154363"/>
              <a:gd name="connsiteY1" fmla="*/ 0 h 9636679"/>
              <a:gd name="connsiteX2" fmla="*/ 4154363 w 4154363"/>
              <a:gd name="connsiteY2" fmla="*/ 137117 h 9636679"/>
              <a:gd name="connsiteX3" fmla="*/ 442312 w 4154363"/>
              <a:gd name="connsiteY3" fmla="*/ 9636679 h 9636679"/>
              <a:gd name="connsiteX4" fmla="*/ 0 w 4154363"/>
              <a:gd name="connsiteY4" fmla="*/ 9562366 h 9636679"/>
              <a:gd name="connsiteX0" fmla="*/ 0 w 4154381"/>
              <a:gd name="connsiteY0" fmla="*/ 9572705 h 9647018"/>
              <a:gd name="connsiteX1" fmla="*/ 4111033 w 4154381"/>
              <a:gd name="connsiteY1" fmla="*/ 0 h 9647018"/>
              <a:gd name="connsiteX2" fmla="*/ 4154363 w 4154381"/>
              <a:gd name="connsiteY2" fmla="*/ 147456 h 9647018"/>
              <a:gd name="connsiteX3" fmla="*/ 442312 w 4154381"/>
              <a:gd name="connsiteY3" fmla="*/ 9647018 h 9647018"/>
              <a:gd name="connsiteX4" fmla="*/ 0 w 4154381"/>
              <a:gd name="connsiteY4" fmla="*/ 9572705 h 9647018"/>
              <a:gd name="connsiteX0" fmla="*/ 0 w 4154375"/>
              <a:gd name="connsiteY0" fmla="*/ 9515121 h 9589434"/>
              <a:gd name="connsiteX1" fmla="*/ 4093135 w 4154375"/>
              <a:gd name="connsiteY1" fmla="*/ 0 h 9589434"/>
              <a:gd name="connsiteX2" fmla="*/ 4154363 w 4154375"/>
              <a:gd name="connsiteY2" fmla="*/ 89872 h 9589434"/>
              <a:gd name="connsiteX3" fmla="*/ 442312 w 4154375"/>
              <a:gd name="connsiteY3" fmla="*/ 9589434 h 9589434"/>
              <a:gd name="connsiteX4" fmla="*/ 0 w 4154375"/>
              <a:gd name="connsiteY4" fmla="*/ 9515121 h 95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375" h="9589434">
                <a:moveTo>
                  <a:pt x="0" y="9515121"/>
                </a:moveTo>
                <a:lnTo>
                  <a:pt x="4093135" y="0"/>
                </a:lnTo>
                <a:cubicBezTo>
                  <a:pt x="4099296" y="26931"/>
                  <a:pt x="4155347" y="53417"/>
                  <a:pt x="4154363" y="89872"/>
                </a:cubicBezTo>
                <a:lnTo>
                  <a:pt x="442312" y="9589434"/>
                </a:lnTo>
                <a:lnTo>
                  <a:pt x="0" y="9515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24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86246" y="1"/>
            <a:ext cx="30381698" cy="3677899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  <a:gd name="connsiteX0" fmla="*/ 71789 w 25271765"/>
              <a:gd name="connsiteY0" fmla="*/ 0 h 6191812"/>
              <a:gd name="connsiteX1" fmla="*/ 25271764 w 25271765"/>
              <a:gd name="connsiteY1" fmla="*/ 0 h 6191812"/>
              <a:gd name="connsiteX2" fmla="*/ 25271765 w 25271765"/>
              <a:gd name="connsiteY2" fmla="*/ 2552700 h 6191812"/>
              <a:gd name="connsiteX3" fmla="*/ 0 w 25271765"/>
              <a:gd name="connsiteY3" fmla="*/ 6191812 h 6191812"/>
              <a:gd name="connsiteX4" fmla="*/ 71789 w 25271765"/>
              <a:gd name="connsiteY4" fmla="*/ 0 h 6191812"/>
              <a:gd name="connsiteX0" fmla="*/ 71789 w 25288608"/>
              <a:gd name="connsiteY0" fmla="*/ 0 h 6191812"/>
              <a:gd name="connsiteX1" fmla="*/ 25271764 w 25288608"/>
              <a:gd name="connsiteY1" fmla="*/ 0 h 6191812"/>
              <a:gd name="connsiteX2" fmla="*/ 25288608 w 25288608"/>
              <a:gd name="connsiteY2" fmla="*/ 3377717 h 6191812"/>
              <a:gd name="connsiteX3" fmla="*/ 0 w 25288608"/>
              <a:gd name="connsiteY3" fmla="*/ 6191812 h 6191812"/>
              <a:gd name="connsiteX4" fmla="*/ 71789 w 25288608"/>
              <a:gd name="connsiteY4" fmla="*/ 0 h 619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8608" h="6191812">
                <a:moveTo>
                  <a:pt x="71789" y="0"/>
                </a:moveTo>
                <a:lnTo>
                  <a:pt x="25271764" y="0"/>
                </a:lnTo>
                <a:cubicBezTo>
                  <a:pt x="25271764" y="850900"/>
                  <a:pt x="25288608" y="2526817"/>
                  <a:pt x="25288608" y="3377717"/>
                </a:cubicBezTo>
                <a:lnTo>
                  <a:pt x="0" y="6191812"/>
                </a:lnTo>
                <a:lnTo>
                  <a:pt x="7178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9014" y="4974892"/>
            <a:ext cx="26559342" cy="1822674"/>
          </a:xfrm>
        </p:spPr>
        <p:txBody>
          <a:bodyPr/>
          <a:lstStyle>
            <a:lvl1pPr>
              <a:defRPr sz="9418"/>
            </a:lvl1pPr>
          </a:lstStyle>
          <a:p>
            <a:r>
              <a:rPr lang="en-US"/>
              <a:t>Interesting headlines and subheadings that further explain the report</a:t>
            </a:r>
            <a:endParaRPr lang="en-US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6625" y="6769922"/>
            <a:ext cx="26610399" cy="784924"/>
          </a:xfrm>
        </p:spPr>
        <p:txBody>
          <a:bodyPr/>
          <a:lstStyle>
            <a:lvl1pPr marL="0" indent="0">
              <a:lnSpc>
                <a:spcPts val="7569"/>
              </a:lnSpc>
              <a:buFontTx/>
              <a:buNone/>
              <a:defRPr sz="5887"/>
            </a:lvl1pPr>
          </a:lstStyle>
          <a:p>
            <a:pPr lvl="0"/>
            <a:r>
              <a:rPr lang="sv-SE"/>
              <a:t>Subheading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9754" y="8662397"/>
            <a:ext cx="7333701" cy="681392"/>
          </a:xfrm>
        </p:spPr>
        <p:txBody>
          <a:bodyPr anchor="b"/>
          <a:lstStyle>
            <a:lvl1pPr marL="0" indent="0">
              <a:lnSpc>
                <a:spcPts val="3869"/>
              </a:lnSpc>
              <a:buFontTx/>
              <a:buNone/>
              <a:defRPr sz="3028" b="1" cap="all" baseline="0"/>
            </a:lvl1pPr>
          </a:lstStyle>
          <a:p>
            <a:pPr lvl="0"/>
            <a:r>
              <a:rPr lang="sv-SE"/>
              <a:t>conclusion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414" y="9505652"/>
            <a:ext cx="7344222" cy="1703929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1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41117" y="14855738"/>
            <a:ext cx="7172400" cy="528494"/>
          </a:xfrm>
        </p:spPr>
        <p:txBody>
          <a:bodyPr anchor="b"/>
          <a:lstStyle>
            <a:lvl1pPr marL="0" indent="0">
              <a:lnSpc>
                <a:spcPts val="3869"/>
              </a:lnSpc>
              <a:buFontTx/>
              <a:buNone/>
              <a:defRPr sz="3028" b="1" cap="all" baseline="0"/>
            </a:lvl1pPr>
          </a:lstStyle>
          <a:p>
            <a:pPr lvl="0"/>
            <a:r>
              <a:rPr lang="sv-SE"/>
              <a:t>results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941117" y="15410487"/>
            <a:ext cx="7172400" cy="4477592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41116" y="13578615"/>
            <a:ext cx="7144937" cy="105303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682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53178" y="13399385"/>
            <a:ext cx="14960001" cy="6407016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965752" y="8995954"/>
            <a:ext cx="7092840" cy="4139278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>
            <a:cxnSpLocks/>
          </p:cNvCxnSpPr>
          <p:nvPr userDrawn="1"/>
        </p:nvCxnSpPr>
        <p:spPr>
          <a:xfrm>
            <a:off x="1490276" y="8062614"/>
            <a:ext cx="225509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248" y="11045463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 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099248" y="11539515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089793" y="9079886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53" name="Platshållare för text 9">
            <a:extLst>
              <a:ext uri="{FF2B5EF4-FFF2-40B4-BE49-F238E27FC236}">
                <a16:creationId xmlns:a16="http://schemas.microsoft.com/office/drawing/2014/main" id="{249F9A62-4322-40ED-9B53-4BBFCB01EE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07414" y="11451137"/>
            <a:ext cx="7344222" cy="1703929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Platshållare för text 9">
            <a:extLst>
              <a:ext uri="{FF2B5EF4-FFF2-40B4-BE49-F238E27FC236}">
                <a16:creationId xmlns:a16="http://schemas.microsoft.com/office/drawing/2014/main" id="{5FFB7CA9-CCA9-4785-A0A6-179170AE4C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04120" y="9007666"/>
            <a:ext cx="7344222" cy="4162570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F9C284B4-68E9-47D3-B4B3-A4749CC2F2CE}"/>
              </a:ext>
            </a:extLst>
          </p:cNvPr>
          <p:cNvCxnSpPr/>
          <p:nvPr userDrawn="1"/>
        </p:nvCxnSpPr>
        <p:spPr>
          <a:xfrm>
            <a:off x="25498288" y="9066023"/>
            <a:ext cx="0" cy="10822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latshållare för text 9">
            <a:extLst>
              <a:ext uri="{FF2B5EF4-FFF2-40B4-BE49-F238E27FC236}">
                <a16:creationId xmlns:a16="http://schemas.microsoft.com/office/drawing/2014/main" id="{D230C862-DEE1-4F0A-A4AC-D7618AD98C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099248" y="14704339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59" name="Platshållare för text 9">
            <a:extLst>
              <a:ext uri="{FF2B5EF4-FFF2-40B4-BE49-F238E27FC236}">
                <a16:creationId xmlns:a16="http://schemas.microsoft.com/office/drawing/2014/main" id="{B107EBA7-893A-4795-B63E-3157987AB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099248" y="15198390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60" name="Platshållare för bild 30">
            <a:extLst>
              <a:ext uri="{FF2B5EF4-FFF2-40B4-BE49-F238E27FC236}">
                <a16:creationId xmlns:a16="http://schemas.microsoft.com/office/drawing/2014/main" id="{7D72D50B-8CA1-4467-9E9C-E71338E4669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089793" y="12738760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61" name="Platshållare för text 9">
            <a:extLst>
              <a:ext uri="{FF2B5EF4-FFF2-40B4-BE49-F238E27FC236}">
                <a16:creationId xmlns:a16="http://schemas.microsoft.com/office/drawing/2014/main" id="{C4AB1C92-993E-4FBF-810F-FCFF7147A6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099248" y="18462168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62" name="Platshållare för text 9">
            <a:extLst>
              <a:ext uri="{FF2B5EF4-FFF2-40B4-BE49-F238E27FC236}">
                <a16:creationId xmlns:a16="http://schemas.microsoft.com/office/drawing/2014/main" id="{055698A4-1146-4FAA-97F1-E277F4F4D1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99248" y="18956220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63" name="Platshållare för bild 30">
            <a:extLst>
              <a:ext uri="{FF2B5EF4-FFF2-40B4-BE49-F238E27FC236}">
                <a16:creationId xmlns:a16="http://schemas.microsoft.com/office/drawing/2014/main" id="{C172C35A-55D8-406E-B8FC-A080939594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6089793" y="16496590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30" name="Platshållare för text 9">
            <a:extLst>
              <a:ext uri="{FF2B5EF4-FFF2-40B4-BE49-F238E27FC236}">
                <a16:creationId xmlns:a16="http://schemas.microsoft.com/office/drawing/2014/main" id="{BE40C756-BB57-4FDC-B6B2-DF471A36C6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67746" y="780320"/>
            <a:ext cx="2817672" cy="681392"/>
          </a:xfrm>
        </p:spPr>
        <p:txBody>
          <a:bodyPr anchor="b"/>
          <a:lstStyle>
            <a:lvl1pPr marL="0" indent="0" algn="r">
              <a:buFontTx/>
              <a:buNone/>
              <a:defRPr sz="2691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D9ECF00-7D76-471D-A6FE-F1A852229FC9}"/>
              </a:ext>
            </a:extLst>
          </p:cNvPr>
          <p:cNvSpPr/>
          <p:nvPr userDrawn="1"/>
        </p:nvSpPr>
        <p:spPr>
          <a:xfrm>
            <a:off x="-5689635" y="0"/>
            <a:ext cx="5218627" cy="34159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change an image: click on the image and on the icon for “Change Picture”. Locate the image you want to include and then double-click on it to insert it.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49EE97E-5D18-4D10-8370-83B99152581E}"/>
              </a:ext>
            </a:extLst>
          </p:cNvPr>
          <p:cNvSpPr/>
          <p:nvPr userDrawn="1"/>
        </p:nvSpPr>
        <p:spPr>
          <a:xfrm>
            <a:off x="-5421422" y="4351467"/>
            <a:ext cx="4950413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arrow to change the colour.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8BC4302-CB19-4CA7-BB29-7E4F494D2D8A}"/>
              </a:ext>
            </a:extLst>
          </p:cNvPr>
          <p:cNvSpPr/>
          <p:nvPr userDrawn="1"/>
        </p:nvSpPr>
        <p:spPr>
          <a:xfrm>
            <a:off x="-5421422" y="8991532"/>
            <a:ext cx="4950413" cy="23080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and subheadings in Arial 36pt bold. Body text in Arial 36pt regular.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CF13028-5448-4A39-97A0-5D3DE574D4C7}"/>
              </a:ext>
            </a:extLst>
          </p:cNvPr>
          <p:cNvSpPr/>
          <p:nvPr userDrawn="1"/>
        </p:nvSpPr>
        <p:spPr>
          <a:xfrm>
            <a:off x="-5649163" y="13850877"/>
            <a:ext cx="5218627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one of the icons to insert a picture, diagram etc.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3F05F6A-D6E1-42F6-85F5-241CA400A3CC}"/>
              </a:ext>
            </a:extLst>
          </p:cNvPr>
          <p:cNvSpPr/>
          <p:nvPr userDrawn="1"/>
        </p:nvSpPr>
        <p:spPr>
          <a:xfrm>
            <a:off x="30599971" y="9392704"/>
            <a:ext cx="4418925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icon to insert a photo.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Platshållare för text 9">
            <a:extLst>
              <a:ext uri="{FF2B5EF4-FFF2-40B4-BE49-F238E27FC236}">
                <a16:creationId xmlns:a16="http://schemas.microsoft.com/office/drawing/2014/main" id="{4F32453C-F9CC-4FEE-9036-C9D6E2501BE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93734" y="1"/>
            <a:ext cx="2076896" cy="2987601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24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79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736" userDrawn="1">
          <p15:clr>
            <a:srgbClr val="FBAE40"/>
          </p15:clr>
        </p15:guide>
        <p15:guide id="2" pos="9536" userDrawn="1">
          <p15:clr>
            <a:srgbClr val="FBAE40"/>
          </p15:clr>
        </p15:guide>
        <p15:guide id="3" pos="6712" userDrawn="1">
          <p15:clr>
            <a:srgbClr val="FBAE40"/>
          </p15:clr>
        </p15:guide>
        <p15:guide id="4" pos="181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5204A1A0-7930-460F-BD89-B65CFDEF704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-86246" y="1"/>
            <a:ext cx="30381698" cy="3677899"/>
          </a:xfrm>
          <a:custGeom>
            <a:avLst/>
            <a:gdLst>
              <a:gd name="connsiteX0" fmla="*/ 0 w 25199975"/>
              <a:gd name="connsiteY0" fmla="*/ 0 h 2609850"/>
              <a:gd name="connsiteX1" fmla="*/ 25199975 w 25199975"/>
              <a:gd name="connsiteY1" fmla="*/ 0 h 2609850"/>
              <a:gd name="connsiteX2" fmla="*/ 25199975 w 25199975"/>
              <a:gd name="connsiteY2" fmla="*/ 2609850 h 2609850"/>
              <a:gd name="connsiteX3" fmla="*/ 0 w 25199975"/>
              <a:gd name="connsiteY3" fmla="*/ 2609850 h 2609850"/>
              <a:gd name="connsiteX4" fmla="*/ 0 w 25199975"/>
              <a:gd name="connsiteY4" fmla="*/ 0 h 2609850"/>
              <a:gd name="connsiteX0" fmla="*/ 38100 w 25238075"/>
              <a:gd name="connsiteY0" fmla="*/ 0 h 4438650"/>
              <a:gd name="connsiteX1" fmla="*/ 25238075 w 25238075"/>
              <a:gd name="connsiteY1" fmla="*/ 0 h 4438650"/>
              <a:gd name="connsiteX2" fmla="*/ 25238075 w 25238075"/>
              <a:gd name="connsiteY2" fmla="*/ 2609850 h 4438650"/>
              <a:gd name="connsiteX3" fmla="*/ 0 w 25238075"/>
              <a:gd name="connsiteY3" fmla="*/ 4438650 h 4438650"/>
              <a:gd name="connsiteX4" fmla="*/ 38100 w 25238075"/>
              <a:gd name="connsiteY4" fmla="*/ 0 h 4438650"/>
              <a:gd name="connsiteX0" fmla="*/ 38100 w 25238076"/>
              <a:gd name="connsiteY0" fmla="*/ 0 h 4438650"/>
              <a:gd name="connsiteX1" fmla="*/ 25238075 w 25238076"/>
              <a:gd name="connsiteY1" fmla="*/ 0 h 4438650"/>
              <a:gd name="connsiteX2" fmla="*/ 25238076 w 25238076"/>
              <a:gd name="connsiteY2" fmla="*/ 2552700 h 4438650"/>
              <a:gd name="connsiteX3" fmla="*/ 0 w 25238076"/>
              <a:gd name="connsiteY3" fmla="*/ 4438650 h 4438650"/>
              <a:gd name="connsiteX4" fmla="*/ 38100 w 25238076"/>
              <a:gd name="connsiteY4" fmla="*/ 0 h 4438650"/>
              <a:gd name="connsiteX0" fmla="*/ 71789 w 25271765"/>
              <a:gd name="connsiteY0" fmla="*/ 0 h 6191812"/>
              <a:gd name="connsiteX1" fmla="*/ 25271764 w 25271765"/>
              <a:gd name="connsiteY1" fmla="*/ 0 h 6191812"/>
              <a:gd name="connsiteX2" fmla="*/ 25271765 w 25271765"/>
              <a:gd name="connsiteY2" fmla="*/ 2552700 h 6191812"/>
              <a:gd name="connsiteX3" fmla="*/ 0 w 25271765"/>
              <a:gd name="connsiteY3" fmla="*/ 6191812 h 6191812"/>
              <a:gd name="connsiteX4" fmla="*/ 71789 w 25271765"/>
              <a:gd name="connsiteY4" fmla="*/ 0 h 6191812"/>
              <a:gd name="connsiteX0" fmla="*/ 71789 w 25288608"/>
              <a:gd name="connsiteY0" fmla="*/ 0 h 6191812"/>
              <a:gd name="connsiteX1" fmla="*/ 25271764 w 25288608"/>
              <a:gd name="connsiteY1" fmla="*/ 0 h 6191812"/>
              <a:gd name="connsiteX2" fmla="*/ 25288608 w 25288608"/>
              <a:gd name="connsiteY2" fmla="*/ 3377717 h 6191812"/>
              <a:gd name="connsiteX3" fmla="*/ 0 w 25288608"/>
              <a:gd name="connsiteY3" fmla="*/ 6191812 h 6191812"/>
              <a:gd name="connsiteX4" fmla="*/ 71789 w 25288608"/>
              <a:gd name="connsiteY4" fmla="*/ 0 h 619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8608" h="6191812">
                <a:moveTo>
                  <a:pt x="71789" y="0"/>
                </a:moveTo>
                <a:lnTo>
                  <a:pt x="25271764" y="0"/>
                </a:lnTo>
                <a:cubicBezTo>
                  <a:pt x="25271764" y="850900"/>
                  <a:pt x="25288608" y="2526817"/>
                  <a:pt x="25288608" y="3377717"/>
                </a:cubicBezTo>
                <a:lnTo>
                  <a:pt x="0" y="6191812"/>
                </a:lnTo>
                <a:lnTo>
                  <a:pt x="7178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tIns="54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Colour</a:t>
            </a:r>
          </a:p>
        </p:txBody>
      </p:sp>
      <p:sp>
        <p:nvSpPr>
          <p:cNvPr id="48" name="Platshållare för text 8">
            <a:extLst>
              <a:ext uri="{FF2B5EF4-FFF2-40B4-BE49-F238E27FC236}">
                <a16:creationId xmlns:a16="http://schemas.microsoft.com/office/drawing/2014/main" id="{BFF555FF-4BB4-4853-BCBB-D5B3B89FE1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4500000">
            <a:off x="11886987" y="-12243228"/>
            <a:ext cx="6461964" cy="30168717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977811"/>
              <a:gd name="connsiteX1" fmla="*/ 1333011 w 1350115"/>
              <a:gd name="connsiteY1" fmla="*/ 0 h 6977811"/>
              <a:gd name="connsiteX2" fmla="*/ 1350058 w 1350115"/>
              <a:gd name="connsiteY2" fmla="*/ 16967 h 6977811"/>
              <a:gd name="connsiteX3" fmla="*/ 298524 w 1350115"/>
              <a:gd name="connsiteY3" fmla="*/ 6977811 h 6977811"/>
              <a:gd name="connsiteX4" fmla="*/ 0 w 1350115"/>
              <a:gd name="connsiteY4" fmla="*/ 6889079 h 6977811"/>
              <a:gd name="connsiteX0" fmla="*/ 0 w 1793022"/>
              <a:gd name="connsiteY0" fmla="*/ 6984988 h 7073720"/>
              <a:gd name="connsiteX1" fmla="*/ 1333011 w 1793022"/>
              <a:gd name="connsiteY1" fmla="*/ 95909 h 7073720"/>
              <a:gd name="connsiteX2" fmla="*/ 1793021 w 1793022"/>
              <a:gd name="connsiteY2" fmla="*/ 5626 h 7073720"/>
              <a:gd name="connsiteX3" fmla="*/ 298524 w 1793022"/>
              <a:gd name="connsiteY3" fmla="*/ 7073720 h 7073720"/>
              <a:gd name="connsiteX4" fmla="*/ 0 w 1793022"/>
              <a:gd name="connsiteY4" fmla="*/ 6984988 h 7073720"/>
              <a:gd name="connsiteX0" fmla="*/ 0 w 1825203"/>
              <a:gd name="connsiteY0" fmla="*/ 9566587 h 9655319"/>
              <a:gd name="connsiteX1" fmla="*/ 1824506 w 1825203"/>
              <a:gd name="connsiteY1" fmla="*/ 0 h 9655319"/>
              <a:gd name="connsiteX2" fmla="*/ 1793021 w 1825203"/>
              <a:gd name="connsiteY2" fmla="*/ 2587225 h 9655319"/>
              <a:gd name="connsiteX3" fmla="*/ 298524 w 1825203"/>
              <a:gd name="connsiteY3" fmla="*/ 9655319 h 9655319"/>
              <a:gd name="connsiteX4" fmla="*/ 0 w 1825203"/>
              <a:gd name="connsiteY4" fmla="*/ 9566587 h 9655319"/>
              <a:gd name="connsiteX0" fmla="*/ 0 w 1878953"/>
              <a:gd name="connsiteY0" fmla="*/ 9566587 h 9655319"/>
              <a:gd name="connsiteX1" fmla="*/ 1824506 w 1878953"/>
              <a:gd name="connsiteY1" fmla="*/ 0 h 9655319"/>
              <a:gd name="connsiteX2" fmla="*/ 1878939 w 1878953"/>
              <a:gd name="connsiteY2" fmla="*/ 102298 h 9655319"/>
              <a:gd name="connsiteX3" fmla="*/ 298524 w 1878953"/>
              <a:gd name="connsiteY3" fmla="*/ 9655319 h 9655319"/>
              <a:gd name="connsiteX4" fmla="*/ 0 w 1878953"/>
              <a:gd name="connsiteY4" fmla="*/ 9566587 h 9655319"/>
              <a:gd name="connsiteX0" fmla="*/ 0 w 2012548"/>
              <a:gd name="connsiteY0" fmla="*/ 9562366 h 9655319"/>
              <a:gd name="connsiteX1" fmla="*/ 1958101 w 2012548"/>
              <a:gd name="connsiteY1" fmla="*/ 0 h 9655319"/>
              <a:gd name="connsiteX2" fmla="*/ 2012534 w 2012548"/>
              <a:gd name="connsiteY2" fmla="*/ 102298 h 9655319"/>
              <a:gd name="connsiteX3" fmla="*/ 432119 w 2012548"/>
              <a:gd name="connsiteY3" fmla="*/ 9655319 h 9655319"/>
              <a:gd name="connsiteX4" fmla="*/ 0 w 2012548"/>
              <a:gd name="connsiteY4" fmla="*/ 9562366 h 9655319"/>
              <a:gd name="connsiteX0" fmla="*/ 0 w 2012548"/>
              <a:gd name="connsiteY0" fmla="*/ 9562366 h 9636679"/>
              <a:gd name="connsiteX1" fmla="*/ 1958101 w 2012548"/>
              <a:gd name="connsiteY1" fmla="*/ 0 h 9636679"/>
              <a:gd name="connsiteX2" fmla="*/ 2012534 w 2012548"/>
              <a:gd name="connsiteY2" fmla="*/ 102298 h 9636679"/>
              <a:gd name="connsiteX3" fmla="*/ 442312 w 2012548"/>
              <a:gd name="connsiteY3" fmla="*/ 9636679 h 9636679"/>
              <a:gd name="connsiteX4" fmla="*/ 0 w 2012548"/>
              <a:gd name="connsiteY4" fmla="*/ 9562366 h 9636679"/>
              <a:gd name="connsiteX0" fmla="*/ 0 w 4154363"/>
              <a:gd name="connsiteY0" fmla="*/ 9562366 h 9636679"/>
              <a:gd name="connsiteX1" fmla="*/ 1958101 w 4154363"/>
              <a:gd name="connsiteY1" fmla="*/ 0 h 9636679"/>
              <a:gd name="connsiteX2" fmla="*/ 4154363 w 4154363"/>
              <a:gd name="connsiteY2" fmla="*/ 137117 h 9636679"/>
              <a:gd name="connsiteX3" fmla="*/ 442312 w 4154363"/>
              <a:gd name="connsiteY3" fmla="*/ 9636679 h 9636679"/>
              <a:gd name="connsiteX4" fmla="*/ 0 w 4154363"/>
              <a:gd name="connsiteY4" fmla="*/ 9562366 h 9636679"/>
              <a:gd name="connsiteX0" fmla="*/ 0 w 4154381"/>
              <a:gd name="connsiteY0" fmla="*/ 9572705 h 9647018"/>
              <a:gd name="connsiteX1" fmla="*/ 4111033 w 4154381"/>
              <a:gd name="connsiteY1" fmla="*/ 0 h 9647018"/>
              <a:gd name="connsiteX2" fmla="*/ 4154363 w 4154381"/>
              <a:gd name="connsiteY2" fmla="*/ 147456 h 9647018"/>
              <a:gd name="connsiteX3" fmla="*/ 442312 w 4154381"/>
              <a:gd name="connsiteY3" fmla="*/ 9647018 h 9647018"/>
              <a:gd name="connsiteX4" fmla="*/ 0 w 4154381"/>
              <a:gd name="connsiteY4" fmla="*/ 9572705 h 9647018"/>
              <a:gd name="connsiteX0" fmla="*/ 0 w 4154375"/>
              <a:gd name="connsiteY0" fmla="*/ 9515121 h 9589434"/>
              <a:gd name="connsiteX1" fmla="*/ 4093135 w 4154375"/>
              <a:gd name="connsiteY1" fmla="*/ 0 h 9589434"/>
              <a:gd name="connsiteX2" fmla="*/ 4154363 w 4154375"/>
              <a:gd name="connsiteY2" fmla="*/ 89872 h 9589434"/>
              <a:gd name="connsiteX3" fmla="*/ 442312 w 4154375"/>
              <a:gd name="connsiteY3" fmla="*/ 9589434 h 9589434"/>
              <a:gd name="connsiteX4" fmla="*/ 0 w 4154375"/>
              <a:gd name="connsiteY4" fmla="*/ 9515121 h 95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375" h="9589434">
                <a:moveTo>
                  <a:pt x="0" y="9515121"/>
                </a:moveTo>
                <a:lnTo>
                  <a:pt x="4093135" y="0"/>
                </a:lnTo>
                <a:cubicBezTo>
                  <a:pt x="4099296" y="26931"/>
                  <a:pt x="4155347" y="53417"/>
                  <a:pt x="4154363" y="89872"/>
                </a:cubicBezTo>
                <a:lnTo>
                  <a:pt x="442312" y="9589434"/>
                </a:lnTo>
                <a:lnTo>
                  <a:pt x="0" y="9515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24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9014" y="4974892"/>
            <a:ext cx="26559342" cy="1822674"/>
          </a:xfrm>
        </p:spPr>
        <p:txBody>
          <a:bodyPr/>
          <a:lstStyle>
            <a:lvl1pPr>
              <a:defRPr sz="9418"/>
            </a:lvl1pPr>
          </a:lstStyle>
          <a:p>
            <a:r>
              <a:rPr lang="en-US"/>
              <a:t>Interesting headlines and subheadings that further explain the report</a:t>
            </a:r>
            <a:endParaRPr lang="en-US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002A98FE-FA86-468A-A0B0-99E8CFAA9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6625" y="6769922"/>
            <a:ext cx="26610399" cy="784924"/>
          </a:xfrm>
        </p:spPr>
        <p:txBody>
          <a:bodyPr/>
          <a:lstStyle>
            <a:lvl1pPr marL="0" indent="0">
              <a:lnSpc>
                <a:spcPts val="7569"/>
              </a:lnSpc>
              <a:buFontTx/>
              <a:buNone/>
              <a:defRPr sz="5887"/>
            </a:lvl1pPr>
          </a:lstStyle>
          <a:p>
            <a:pPr lvl="0"/>
            <a:r>
              <a:rPr lang="sv-SE"/>
              <a:t>Subheading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BFD6B2D0-B95E-49C8-9750-457A6A71F8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9754" y="8662397"/>
            <a:ext cx="7333701" cy="681392"/>
          </a:xfrm>
        </p:spPr>
        <p:txBody>
          <a:bodyPr anchor="b"/>
          <a:lstStyle>
            <a:lvl1pPr marL="0" indent="0">
              <a:lnSpc>
                <a:spcPts val="3869"/>
              </a:lnSpc>
              <a:buFontTx/>
              <a:buNone/>
              <a:defRPr sz="3028" b="1" cap="all" baseline="0"/>
            </a:lvl1pPr>
          </a:lstStyle>
          <a:p>
            <a:pPr lvl="0"/>
            <a:r>
              <a:rPr lang="sv-SE"/>
              <a:t>conclusion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1A8D609B-6212-47C8-9B3D-E0EAE20B6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7414" y="9505652"/>
            <a:ext cx="7344222" cy="1703929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1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Platshållare för text 9">
            <a:extLst>
              <a:ext uri="{FF2B5EF4-FFF2-40B4-BE49-F238E27FC236}">
                <a16:creationId xmlns:a16="http://schemas.microsoft.com/office/drawing/2014/main" id="{4412B44D-3FA0-4CC4-A100-ABDED9EA0B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41117" y="14855738"/>
            <a:ext cx="7172400" cy="528494"/>
          </a:xfrm>
        </p:spPr>
        <p:txBody>
          <a:bodyPr anchor="b"/>
          <a:lstStyle>
            <a:lvl1pPr marL="0" indent="0">
              <a:lnSpc>
                <a:spcPts val="3869"/>
              </a:lnSpc>
              <a:buFontTx/>
              <a:buNone/>
              <a:defRPr sz="3028" b="1" cap="all" baseline="0"/>
            </a:lvl1pPr>
          </a:lstStyle>
          <a:p>
            <a:pPr lvl="0"/>
            <a:r>
              <a:rPr lang="sv-SE"/>
              <a:t>results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32468E80-5F03-4398-AC34-AE0158D1A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941117" y="15410487"/>
            <a:ext cx="7172400" cy="4477592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latshållare för text 9">
            <a:extLst>
              <a:ext uri="{FF2B5EF4-FFF2-40B4-BE49-F238E27FC236}">
                <a16:creationId xmlns:a16="http://schemas.microsoft.com/office/drawing/2014/main" id="{94BAB3CA-A44E-4972-9B97-B6A8346C2C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41116" y="13578615"/>
            <a:ext cx="7144937" cy="105303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682" b="0" cap="none" baseline="0"/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3FFC7704-FEFD-4F32-9845-EAAAE2A721E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553178" y="13399385"/>
            <a:ext cx="14960001" cy="6407016"/>
          </a:xfrm>
        </p:spPr>
        <p:txBody>
          <a:bodyPr tIns="1224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sp>
        <p:nvSpPr>
          <p:cNvPr id="22" name="Platshållare för innehåll 20">
            <a:extLst>
              <a:ext uri="{FF2B5EF4-FFF2-40B4-BE49-F238E27FC236}">
                <a16:creationId xmlns:a16="http://schemas.microsoft.com/office/drawing/2014/main" id="{61F1BDE8-8AD7-40A7-8B84-F323E4E67D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6965752" y="8995954"/>
            <a:ext cx="7092840" cy="4139278"/>
          </a:xfrm>
        </p:spPr>
        <p:txBody>
          <a:bodyPr tIns="432000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Object</a:t>
            </a: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7989D5D2-26DF-451A-8EF8-1FA7B6CF17B5}"/>
              </a:ext>
            </a:extLst>
          </p:cNvPr>
          <p:cNvCxnSpPr>
            <a:cxnSpLocks/>
          </p:cNvCxnSpPr>
          <p:nvPr userDrawn="1"/>
        </p:nvCxnSpPr>
        <p:spPr>
          <a:xfrm>
            <a:off x="1490276" y="8062614"/>
            <a:ext cx="225509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06A0661B-1B01-4D24-B1B8-8B7FBDD889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099248" y="11045463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FF8F1F22-DD8D-4F3C-BC91-DBFF3FDC26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099248" y="11539515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BAC24F27-3663-4656-A6B4-0ED4DBC3CC5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089793" y="9079886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47" name="Platshållare för text 9">
            <a:extLst>
              <a:ext uri="{FF2B5EF4-FFF2-40B4-BE49-F238E27FC236}">
                <a16:creationId xmlns:a16="http://schemas.microsoft.com/office/drawing/2014/main" id="{7D27F8C4-D816-4470-B4EC-1C5F907901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940282" y="780320"/>
            <a:ext cx="2817672" cy="681392"/>
          </a:xfrm>
        </p:spPr>
        <p:txBody>
          <a:bodyPr anchor="b"/>
          <a:lstStyle>
            <a:lvl1pPr marL="0" indent="0" algn="r">
              <a:buFontTx/>
              <a:buNone/>
              <a:defRPr sz="2691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www.slu.se</a:t>
            </a:r>
          </a:p>
        </p:txBody>
      </p:sp>
      <p:sp>
        <p:nvSpPr>
          <p:cNvPr id="53" name="Platshållare för text 9">
            <a:extLst>
              <a:ext uri="{FF2B5EF4-FFF2-40B4-BE49-F238E27FC236}">
                <a16:creationId xmlns:a16="http://schemas.microsoft.com/office/drawing/2014/main" id="{249F9A62-4322-40ED-9B53-4BBFCB01EE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07414" y="11451137"/>
            <a:ext cx="7344222" cy="1703929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4" name="Platshållare för text 9">
            <a:extLst>
              <a:ext uri="{FF2B5EF4-FFF2-40B4-BE49-F238E27FC236}">
                <a16:creationId xmlns:a16="http://schemas.microsoft.com/office/drawing/2014/main" id="{5FFB7CA9-CCA9-4785-A0A6-179170AE4C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04120" y="9007666"/>
            <a:ext cx="7344222" cy="4162570"/>
          </a:xfrm>
        </p:spPr>
        <p:txBody>
          <a:bodyPr/>
          <a:lstStyle>
            <a:lvl1pPr marL="0" indent="0">
              <a:lnSpc>
                <a:spcPts val="3869"/>
              </a:lnSpc>
              <a:buFontTx/>
              <a:buNone/>
              <a:defRPr sz="3028" b="0" cap="none"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F9C284B4-68E9-47D3-B4B3-A4749CC2F2CE}"/>
              </a:ext>
            </a:extLst>
          </p:cNvPr>
          <p:cNvCxnSpPr/>
          <p:nvPr userDrawn="1"/>
        </p:nvCxnSpPr>
        <p:spPr>
          <a:xfrm>
            <a:off x="25498288" y="9066023"/>
            <a:ext cx="0" cy="108220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latshållare för text 9">
            <a:extLst>
              <a:ext uri="{FF2B5EF4-FFF2-40B4-BE49-F238E27FC236}">
                <a16:creationId xmlns:a16="http://schemas.microsoft.com/office/drawing/2014/main" id="{D230C862-DEE1-4F0A-A4AC-D7618AD98C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099248" y="14704339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59" name="Platshållare för text 9">
            <a:extLst>
              <a:ext uri="{FF2B5EF4-FFF2-40B4-BE49-F238E27FC236}">
                <a16:creationId xmlns:a16="http://schemas.microsoft.com/office/drawing/2014/main" id="{B107EBA7-893A-4795-B63E-3157987AB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099248" y="15198390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60" name="Platshållare för bild 30">
            <a:extLst>
              <a:ext uri="{FF2B5EF4-FFF2-40B4-BE49-F238E27FC236}">
                <a16:creationId xmlns:a16="http://schemas.microsoft.com/office/drawing/2014/main" id="{7D72D50B-8CA1-4467-9E9C-E71338E4669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6089793" y="12738760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61" name="Platshållare för text 9">
            <a:extLst>
              <a:ext uri="{FF2B5EF4-FFF2-40B4-BE49-F238E27FC236}">
                <a16:creationId xmlns:a16="http://schemas.microsoft.com/office/drawing/2014/main" id="{C4AB1C92-993E-4FBF-810F-FCFF7147A6D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099248" y="18462168"/>
            <a:ext cx="2425981" cy="475519"/>
          </a:xfrm>
        </p:spPr>
        <p:txBody>
          <a:bodyPr anchor="b"/>
          <a:lstStyle>
            <a:lvl1pPr marL="0" indent="0">
              <a:lnSpc>
                <a:spcPts val="2018"/>
              </a:lnSpc>
              <a:buFontTx/>
              <a:buNone/>
              <a:defRPr sz="1514" b="1"/>
            </a:lvl1pPr>
          </a:lstStyle>
          <a:p>
            <a:pPr lvl="0"/>
            <a:r>
              <a:rPr lang="sv-SE"/>
              <a:t>Name</a:t>
            </a:r>
          </a:p>
        </p:txBody>
      </p:sp>
      <p:sp>
        <p:nvSpPr>
          <p:cNvPr id="62" name="Platshållare för text 9">
            <a:extLst>
              <a:ext uri="{FF2B5EF4-FFF2-40B4-BE49-F238E27FC236}">
                <a16:creationId xmlns:a16="http://schemas.microsoft.com/office/drawing/2014/main" id="{055698A4-1146-4FAA-97F1-E277F4F4D12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099248" y="18956220"/>
            <a:ext cx="2425981" cy="765677"/>
          </a:xfrm>
        </p:spPr>
        <p:txBody>
          <a:bodyPr anchor="t"/>
          <a:lstStyle>
            <a:lvl1pPr marL="0" indent="0">
              <a:lnSpc>
                <a:spcPts val="2018"/>
              </a:lnSpc>
              <a:buFontTx/>
              <a:buNone/>
              <a:defRPr sz="1514" b="0"/>
            </a:lvl1pPr>
          </a:lstStyle>
          <a:p>
            <a:pPr lvl="0"/>
            <a:r>
              <a:rPr lang="sv-SE"/>
              <a:t>Titel</a:t>
            </a:r>
            <a:br>
              <a:rPr lang="sv-SE"/>
            </a:br>
            <a:r>
              <a:rPr lang="sv-SE"/>
              <a:t>e-mail</a:t>
            </a:r>
            <a:br>
              <a:rPr lang="sv-SE"/>
            </a:br>
            <a:r>
              <a:rPr lang="sv-SE"/>
              <a:t>web-page</a:t>
            </a:r>
          </a:p>
        </p:txBody>
      </p:sp>
      <p:sp>
        <p:nvSpPr>
          <p:cNvPr id="63" name="Platshållare för bild 30">
            <a:extLst>
              <a:ext uri="{FF2B5EF4-FFF2-40B4-BE49-F238E27FC236}">
                <a16:creationId xmlns:a16="http://schemas.microsoft.com/office/drawing/2014/main" id="{C172C35A-55D8-406E-B8FC-A0809395943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6089793" y="16496590"/>
            <a:ext cx="1521128" cy="1823845"/>
          </a:xfrm>
        </p:spPr>
        <p:txBody>
          <a:bodyPr/>
          <a:lstStyle>
            <a:lvl1pPr marL="0" indent="0" algn="ctr">
              <a:buFontTx/>
              <a:buNone/>
              <a:defRPr sz="942"/>
            </a:lvl1pPr>
          </a:lstStyle>
          <a:p>
            <a:r>
              <a:rPr lang="sv-SE" sz="942"/>
              <a:t>Photo</a:t>
            </a:r>
            <a:endParaRPr lang="sv-SE"/>
          </a:p>
        </p:txBody>
      </p:sp>
      <p:sp>
        <p:nvSpPr>
          <p:cNvPr id="32" name="Platshållare för text 9">
            <a:extLst>
              <a:ext uri="{FF2B5EF4-FFF2-40B4-BE49-F238E27FC236}">
                <a16:creationId xmlns:a16="http://schemas.microsoft.com/office/drawing/2014/main" id="{25D229F7-7498-48BE-A285-54D50E9340F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493734" y="1"/>
            <a:ext cx="2076896" cy="2987601"/>
          </a:xfrm>
          <a:blipFill>
            <a:blip r:embed="rId2"/>
            <a:stretch>
              <a:fillRect/>
            </a:stretch>
          </a:blipFill>
          <a:ln>
            <a:solidFill>
              <a:srgbClr val="FFFFFF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24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2B972FE-893C-45A4-A610-0195509FBE72}"/>
              </a:ext>
            </a:extLst>
          </p:cNvPr>
          <p:cNvSpPr/>
          <p:nvPr userDrawn="1"/>
        </p:nvSpPr>
        <p:spPr>
          <a:xfrm>
            <a:off x="-5421422" y="1"/>
            <a:ext cx="4950413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image to change colour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D40EA42-F74F-4364-A772-5F297861EEA6}"/>
              </a:ext>
            </a:extLst>
          </p:cNvPr>
          <p:cNvSpPr/>
          <p:nvPr userDrawn="1"/>
        </p:nvSpPr>
        <p:spPr>
          <a:xfrm>
            <a:off x="-5421422" y="4351467"/>
            <a:ext cx="4950413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arrow to change the colour.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D5DBC90-B80E-4DE0-9B35-DAF67A3BAA3A}"/>
              </a:ext>
            </a:extLst>
          </p:cNvPr>
          <p:cNvSpPr/>
          <p:nvPr userDrawn="1"/>
        </p:nvSpPr>
        <p:spPr>
          <a:xfrm>
            <a:off x="-5421422" y="8991532"/>
            <a:ext cx="4950413" cy="23080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Introductions and subheadings in Arial 36pt bold. Body text in Arial 36pt regular.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FCC50E2-6540-40D3-82D4-32E9FA4330D9}"/>
              </a:ext>
            </a:extLst>
          </p:cNvPr>
          <p:cNvSpPr/>
          <p:nvPr userDrawn="1"/>
        </p:nvSpPr>
        <p:spPr>
          <a:xfrm>
            <a:off x="-5649163" y="13850877"/>
            <a:ext cx="5218627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one of the icons to insert a picture, diagram etc.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B48990C-636F-4FB3-ABC0-2858F7A342CD}"/>
              </a:ext>
            </a:extLst>
          </p:cNvPr>
          <p:cNvSpPr/>
          <p:nvPr userDrawn="1"/>
        </p:nvSpPr>
        <p:spPr>
          <a:xfrm>
            <a:off x="30599971" y="9392704"/>
            <a:ext cx="4418925" cy="1200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lvl="0" indent="0">
              <a:lnSpc>
                <a:spcPct val="107000"/>
              </a:lnSpc>
              <a:spcAft>
                <a:spcPts val="505"/>
              </a:spcAft>
              <a:buFont typeface="+mj-lt"/>
              <a:buNone/>
              <a:tabLst>
                <a:tab pos="167218" algn="l"/>
              </a:tabLst>
            </a:pPr>
            <a:r>
              <a:rPr lang="en-US" sz="3364" b="0" i="0" u="non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icon to insert a photo.</a:t>
            </a:r>
            <a:endParaRPr lang="sv-SE" sz="3364" b="0" i="0" u="non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19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736" userDrawn="1">
          <p15:clr>
            <a:srgbClr val="FBAE40"/>
          </p15:clr>
        </p15:guide>
        <p15:guide id="2" pos="9536" userDrawn="1">
          <p15:clr>
            <a:srgbClr val="FBAE40"/>
          </p15:clr>
        </p15:guide>
        <p15:guide id="3" pos="6712" userDrawn="1">
          <p15:clr>
            <a:srgbClr val="FBAE40"/>
          </p15:clr>
        </p15:guide>
        <p15:guide id="4" pos="1811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4" y="1138487"/>
            <a:ext cx="26112370" cy="41331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4" y="5692400"/>
            <a:ext cx="26112370" cy="135677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1483492" rtl="0" eaLnBrk="1" latinLnBrk="0" hangingPunct="1">
        <a:lnSpc>
          <a:spcPct val="90000"/>
        </a:lnSpc>
        <a:spcBef>
          <a:spcPct val="0"/>
        </a:spcBef>
        <a:buNone/>
        <a:defRPr sz="659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873" indent="-370873" algn="l" defTabSz="1483492" rtl="0" eaLnBrk="1" latinLnBrk="0" hangingPunct="1">
        <a:lnSpc>
          <a:spcPts val="2708"/>
        </a:lnSpc>
        <a:spcBef>
          <a:spcPts val="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1pPr>
      <a:lvl2pPr marL="1112619" indent="-370873" algn="l" defTabSz="1483492" rtl="0" eaLnBrk="1" latinLnBrk="0" hangingPunct="1">
        <a:lnSpc>
          <a:spcPts val="2708"/>
        </a:lnSpc>
        <a:spcBef>
          <a:spcPts val="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2pPr>
      <a:lvl3pPr marL="1854365" indent="-370873" algn="l" defTabSz="1483492" rtl="0" eaLnBrk="1" latinLnBrk="0" hangingPunct="1">
        <a:lnSpc>
          <a:spcPts val="2708"/>
        </a:lnSpc>
        <a:spcBef>
          <a:spcPts val="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3pPr>
      <a:lvl4pPr marL="2596111" indent="-370873" algn="l" defTabSz="1483492" rtl="0" eaLnBrk="1" latinLnBrk="0" hangingPunct="1">
        <a:lnSpc>
          <a:spcPts val="2708"/>
        </a:lnSpc>
        <a:spcBef>
          <a:spcPts val="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4pPr>
      <a:lvl5pPr marL="3337858" indent="-370873" algn="l" defTabSz="1483492" rtl="0" eaLnBrk="1" latinLnBrk="0" hangingPunct="1">
        <a:lnSpc>
          <a:spcPts val="2708"/>
        </a:lnSpc>
        <a:spcBef>
          <a:spcPts val="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5pPr>
      <a:lvl6pPr marL="4079603" indent="-370873" algn="l" defTabSz="148349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1" kern="1200">
          <a:solidFill>
            <a:schemeClr val="tx1"/>
          </a:solidFill>
          <a:latin typeface="+mn-lt"/>
          <a:ea typeface="+mn-ea"/>
          <a:cs typeface="+mn-cs"/>
        </a:defRPr>
      </a:lvl6pPr>
      <a:lvl7pPr marL="4821350" indent="-370873" algn="l" defTabSz="148349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1" kern="1200">
          <a:solidFill>
            <a:schemeClr val="tx1"/>
          </a:solidFill>
          <a:latin typeface="+mn-lt"/>
          <a:ea typeface="+mn-ea"/>
          <a:cs typeface="+mn-cs"/>
        </a:defRPr>
      </a:lvl7pPr>
      <a:lvl8pPr marL="5563095" indent="-370873" algn="l" defTabSz="148349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1" kern="1200">
          <a:solidFill>
            <a:schemeClr val="tx1"/>
          </a:solidFill>
          <a:latin typeface="+mn-lt"/>
          <a:ea typeface="+mn-ea"/>
          <a:cs typeface="+mn-cs"/>
        </a:defRPr>
      </a:lvl8pPr>
      <a:lvl9pPr marL="6304841" indent="-370873" algn="l" defTabSz="148349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9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1pPr>
      <a:lvl2pPr marL="741746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2pPr>
      <a:lvl3pPr marL="1483492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3pPr>
      <a:lvl4pPr marL="2225237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4pPr>
      <a:lvl5pPr marL="2966984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5pPr>
      <a:lvl6pPr marL="3708730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6pPr>
      <a:lvl7pPr marL="4450476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7pPr>
      <a:lvl8pPr marL="5192221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8pPr>
      <a:lvl9pPr marL="5933967" algn="l" defTabSz="1483492" rtl="0" eaLnBrk="1" latinLnBrk="0" hangingPunct="1">
        <a:defRPr sz="29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D1311083-14BB-4105-B07B-41F6C31F0A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2" name="Platshållare för bild 81" descr="En bild som visar simmar, vattensport&#10;&#10;Automatiskt genererad beskrivning">
            <a:extLst>
              <a:ext uri="{FF2B5EF4-FFF2-40B4-BE49-F238E27FC236}">
                <a16:creationId xmlns:a16="http://schemas.microsoft.com/office/drawing/2014/main" id="{D93F60DB-2937-42F3-8111-9BBEFF007B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3" b="7233"/>
          <a:stretch>
            <a:fillRect/>
          </a:stretch>
        </p:blipFill>
        <p:spPr/>
      </p:pic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Interesting headlines and subheadings that further explain the report</a:t>
            </a:r>
            <a:endParaRPr lang="sv-SE"/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Subheading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Hit evelit, as il earupta temquodicit</a:t>
            </a:r>
          </a:p>
          <a:p>
            <a:r>
              <a:rPr lang="sv-SE"/>
              <a:t>aruptatatin consedio eum lacest, occa-tusamusa am. Imus, ium quas aciist.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DED2EBFF-8021-4828-AD1A-80E4AEAB3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Results</a:t>
            </a:r>
            <a:endParaRPr lang="sv-SE"/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loratio. Et ut optae. Piscitatis cus adisita</a:t>
            </a:r>
          </a:p>
          <a:p>
            <a:r>
              <a:rPr lang="sv-SE"/>
              <a:t>tectem int rerferia poritam ad magnistio.</a:t>
            </a:r>
          </a:p>
          <a:p>
            <a:r>
              <a:rPr lang="sv-SE"/>
              <a:t>Conse quia quam, cusci iderferum aut</a:t>
            </a:r>
          </a:p>
          <a:p>
            <a:r>
              <a:rPr lang="sv-SE"/>
              <a:t>accum, vent. Us voloribus dolesti alisiti.</a:t>
            </a:r>
          </a:p>
          <a:p>
            <a:r>
              <a:rPr lang="sv-SE"/>
              <a:t>Tis reperchit, es est.</a:t>
            </a:r>
          </a:p>
          <a:p>
            <a:endParaRPr lang="sv-SE"/>
          </a:p>
          <a:p>
            <a:r>
              <a:rPr lang="sv-SE"/>
              <a:t>Consequam qui aliquia cores volorepudit</a:t>
            </a:r>
          </a:p>
          <a:p>
            <a:r>
              <a:rPr lang="sv-SE"/>
              <a:t>voluptatqui conse volupieniam abore to-reseque eos suntibusa liquias.</a:t>
            </a: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Text nobis sequosapedi cum vella quist quas utenistia voles mo voluptia que naturitincte. Nobis sequosapedi cum vella quist quas utenistia voles mo voluptia que naturitincte.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465B1B8-0141-43DD-9F46-EDDD0719384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BD8EC662-945A-499D-92CC-B0487DCC5DB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E352E016-20B7-494A-B1CB-D07208F820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8BFC45D7-0C51-4D1B-B9BB-CEBFDFB07C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B835D76E-1840-4061-B08C-018767B411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0" name="Platshållare för text 69">
            <a:extLst>
              <a:ext uri="{FF2B5EF4-FFF2-40B4-BE49-F238E27FC236}">
                <a16:creationId xmlns:a16="http://schemas.microsoft.com/office/drawing/2014/main" id="{51C3A3D6-35B3-442F-8AE1-276439BCA83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sv-SE" b="1"/>
              <a:t>Subheading</a:t>
            </a:r>
          </a:p>
          <a:p>
            <a:r>
              <a:rPr lang="sv-SE"/>
              <a:t>Accuptas ma vidiscipis aut ipsapid quis</a:t>
            </a:r>
          </a:p>
          <a:p>
            <a:r>
              <a:rPr lang="sv-SE"/>
              <a:t>ad es atus modi officitae nonsedicium</a:t>
            </a:r>
          </a:p>
        </p:txBody>
      </p:sp>
      <p:sp>
        <p:nvSpPr>
          <p:cNvPr id="71" name="Platshållare för text 70">
            <a:extLst>
              <a:ext uri="{FF2B5EF4-FFF2-40B4-BE49-F238E27FC236}">
                <a16:creationId xmlns:a16="http://schemas.microsoft.com/office/drawing/2014/main" id="{5400BFC0-F9F7-4C76-B4A5-C773C75B51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v-SE"/>
              <a:t>voluptibus eatur? Qui optaepr ovitatus aut</a:t>
            </a:r>
          </a:p>
          <a:p>
            <a:r>
              <a:rPr lang="sv-SE"/>
              <a:t>exces eribusda volorrum restore. Omnihil</a:t>
            </a:r>
          </a:p>
          <a:p>
            <a:r>
              <a:rPr lang="sv-SE"/>
              <a:t>icimpor eiciis aliquia necaborepe doles</a:t>
            </a:r>
          </a:p>
          <a:p>
            <a:r>
              <a:rPr lang="sv-SE"/>
              <a:t>deliatur? Quis atur, sum quo et volorum.</a:t>
            </a:r>
          </a:p>
          <a:p>
            <a:endParaRPr lang="sv-SE"/>
          </a:p>
          <a:p>
            <a:r>
              <a:rPr lang="sv-SE"/>
              <a:t>Laut dolorio consequi qui beaturi orpore</a:t>
            </a:r>
          </a:p>
          <a:p>
            <a:r>
              <a:rPr lang="sv-SE"/>
              <a:t>est, expe prehentur quat mo veliquae do-lorecate pa voluptust? Ad el moloreperum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4E28E5B3-9486-4BA8-B812-8E6477541D7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C5BE91D1-9ED5-4DD7-BE62-0FF998F62FE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4E853C1E-FE7B-4DEA-B704-38D49790B4F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41" name="Platshållare för text 40">
            <a:extLst>
              <a:ext uri="{FF2B5EF4-FFF2-40B4-BE49-F238E27FC236}">
                <a16:creationId xmlns:a16="http://schemas.microsoft.com/office/drawing/2014/main" id="{D15A261A-A063-4D32-B520-7BDC0E4B141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40BCFAFE-2DFD-4E09-B39A-E45D3B6E673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bild 42">
            <a:extLst>
              <a:ext uri="{FF2B5EF4-FFF2-40B4-BE49-F238E27FC236}">
                <a16:creationId xmlns:a16="http://schemas.microsoft.com/office/drawing/2014/main" id="{21632E0D-9747-470A-BAEA-F030A82A34C8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33" name="Platshållare för text 32">
            <a:extLst>
              <a:ext uri="{FF2B5EF4-FFF2-40B4-BE49-F238E27FC236}">
                <a16:creationId xmlns:a16="http://schemas.microsoft.com/office/drawing/2014/main" id="{E495F252-76BA-4AC0-BFF8-7D00F81301B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text 43">
            <a:extLst>
              <a:ext uri="{FF2B5EF4-FFF2-40B4-BE49-F238E27FC236}">
                <a16:creationId xmlns:a16="http://schemas.microsoft.com/office/drawing/2014/main" id="{45D43EAA-2E78-41A3-A79A-411D721A473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558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5496F0F0-6D93-491F-BB02-21EB506E515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solidFill>
            <a:schemeClr val="accent2"/>
          </a:solidFill>
        </p:spPr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46C82BA0-6BB4-4596-905F-FA06458995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8" name="Rubrik 27">
            <a:extLst>
              <a:ext uri="{FF2B5EF4-FFF2-40B4-BE49-F238E27FC236}">
                <a16:creationId xmlns:a16="http://schemas.microsoft.com/office/drawing/2014/main" id="{1C889085-EBAB-42C2-BC8E-AEC35AD2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Interesting headlines and subheadings that further explain the report</a:t>
            </a:r>
            <a:endParaRPr lang="sv-SE"/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A6E07ADE-D3F5-4F49-804A-8A5460D7A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Subheading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4CDE1DFB-7A5B-451C-9A71-E432B08A5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Conclusion</a:t>
            </a:r>
            <a:endParaRPr lang="sv-SE"/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26F2D7D-DA0B-42E0-97BB-CC7B7F35A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Hit evelit, as il earupta temquodicit</a:t>
            </a:r>
          </a:p>
          <a:p>
            <a:r>
              <a:rPr lang="sv-SE"/>
              <a:t>aruptatatin consedio eum lacest, occa-tusamusa am. Imus, ium quas aciist.</a:t>
            </a:r>
          </a:p>
        </p:txBody>
      </p:sp>
      <p:sp>
        <p:nvSpPr>
          <p:cNvPr id="34" name="Platshållare för text 33">
            <a:extLst>
              <a:ext uri="{FF2B5EF4-FFF2-40B4-BE49-F238E27FC236}">
                <a16:creationId xmlns:a16="http://schemas.microsoft.com/office/drawing/2014/main" id="{DED2EBFF-8021-4828-AD1A-80E4AEAB3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results</a:t>
            </a:r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4E7084BF-AB54-4708-A072-08C6AE0F5C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loratio. Et ut optae. Piscitatis cus adisita</a:t>
            </a:r>
          </a:p>
          <a:p>
            <a:r>
              <a:rPr lang="sv-SE"/>
              <a:t>tectem int rerferia poritam ad magnistio.</a:t>
            </a:r>
          </a:p>
          <a:p>
            <a:r>
              <a:rPr lang="sv-SE"/>
              <a:t>Conse quia quam, cusci iderferum aut</a:t>
            </a:r>
          </a:p>
          <a:p>
            <a:r>
              <a:rPr lang="sv-SE"/>
              <a:t>accum, vent. Us voloribus dolesti alisiti.</a:t>
            </a:r>
          </a:p>
          <a:p>
            <a:r>
              <a:rPr lang="sv-SE"/>
              <a:t>Tis reperchit, es est.</a:t>
            </a:r>
          </a:p>
          <a:p>
            <a:endParaRPr lang="sv-SE"/>
          </a:p>
          <a:p>
            <a:r>
              <a:rPr lang="sv-SE"/>
              <a:t>Consequam qui aliquia cores volorepudit</a:t>
            </a:r>
          </a:p>
          <a:p>
            <a:r>
              <a:rPr lang="sv-SE"/>
              <a:t>voluptatqui conse volupieniam abore to-reseque eos suntibusa liquias.</a:t>
            </a:r>
          </a:p>
        </p:txBody>
      </p:sp>
      <p:sp>
        <p:nvSpPr>
          <p:cNvPr id="36" name="Platshållare för text 35">
            <a:extLst>
              <a:ext uri="{FF2B5EF4-FFF2-40B4-BE49-F238E27FC236}">
                <a16:creationId xmlns:a16="http://schemas.microsoft.com/office/drawing/2014/main" id="{AEF4078E-8F98-4DDD-A22A-21C5B20E2E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/>
              <a:t>Text nobis sequosapedi cum vella quist quas utenistia voles mo voluptia que naturitincte. Nobis sequosapedi cum vella quist quas utenistia voles mo voluptia que naturitincte.</a:t>
            </a:r>
          </a:p>
        </p:txBody>
      </p:sp>
      <p:sp>
        <p:nvSpPr>
          <p:cNvPr id="25" name="Platshållare för innehåll 24">
            <a:extLst>
              <a:ext uri="{FF2B5EF4-FFF2-40B4-BE49-F238E27FC236}">
                <a16:creationId xmlns:a16="http://schemas.microsoft.com/office/drawing/2014/main" id="{3E51BCB8-9EBE-4091-B3CC-174722759A1B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6" name="Platshållare för innehåll 25">
            <a:extLst>
              <a:ext uri="{FF2B5EF4-FFF2-40B4-BE49-F238E27FC236}">
                <a16:creationId xmlns:a16="http://schemas.microsoft.com/office/drawing/2014/main" id="{E9A6412F-425B-4E51-AC31-124C29A231E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5285CE12-1EC2-45A1-9DD2-917019CE45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8024FC7-4F0D-4CB6-875C-5EB19ED989F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CD6FFACD-1104-4686-9C56-BED5F61F5D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1" name="Platshållare för text 70">
            <a:extLst>
              <a:ext uri="{FF2B5EF4-FFF2-40B4-BE49-F238E27FC236}">
                <a16:creationId xmlns:a16="http://schemas.microsoft.com/office/drawing/2014/main" id="{5400BFC0-F9F7-4C76-B4A5-C773C75B51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sv-SE"/>
              <a:t>www.slu.se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9AAEE3E-A07B-496E-BC0C-4F8D830180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sv-SE" b="1"/>
              <a:t>Subheading</a:t>
            </a:r>
          </a:p>
          <a:p>
            <a:r>
              <a:rPr lang="sv-SE"/>
              <a:t>Accuptas ma vidiscipis aut ipsapid quis</a:t>
            </a:r>
          </a:p>
          <a:p>
            <a:r>
              <a:rPr lang="sv-SE"/>
              <a:t>ad es atus modi officitae nonsedicium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6DFAE6-3521-417B-995A-0BEBF8985C5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sv-SE"/>
              <a:t>voluptibus eatur? Qui optaepr ovitatus aut</a:t>
            </a:r>
          </a:p>
          <a:p>
            <a:r>
              <a:rPr lang="sv-SE"/>
              <a:t>exces eribusda volorrum restore. Omnihil</a:t>
            </a:r>
          </a:p>
          <a:p>
            <a:r>
              <a:rPr lang="sv-SE"/>
              <a:t>icimpor eiciis aliquia necaborepe doles</a:t>
            </a:r>
          </a:p>
          <a:p>
            <a:r>
              <a:rPr lang="sv-SE"/>
              <a:t>deliatur? Quis atur, sum quo et volorum.</a:t>
            </a:r>
          </a:p>
          <a:p>
            <a:endParaRPr lang="sv-SE"/>
          </a:p>
          <a:p>
            <a:r>
              <a:rPr lang="sv-SE"/>
              <a:t>Laut dolorio consequi qui beaturi orpore</a:t>
            </a:r>
          </a:p>
          <a:p>
            <a:r>
              <a:rPr lang="sv-SE"/>
              <a:t>est, expe prehentur quat mo veliquae do-lorecate pa voluptust? Ad el moloreperum</a:t>
            </a:r>
          </a:p>
        </p:txBody>
      </p:sp>
      <p:sp>
        <p:nvSpPr>
          <p:cNvPr id="39" name="Platshållare för text 38">
            <a:extLst>
              <a:ext uri="{FF2B5EF4-FFF2-40B4-BE49-F238E27FC236}">
                <a16:creationId xmlns:a16="http://schemas.microsoft.com/office/drawing/2014/main" id="{837E50F7-44DA-4A03-810A-6CE9A01682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08739E2D-042E-46B3-B70F-B3EF991BF6A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D01BFEC-52BA-41B1-AB3D-F4DE22ED63F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964DD4EE-F7E2-4C13-991B-0AAF87AC1B4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3" name="Platshållare för text 42">
            <a:extLst>
              <a:ext uri="{FF2B5EF4-FFF2-40B4-BE49-F238E27FC236}">
                <a16:creationId xmlns:a16="http://schemas.microsoft.com/office/drawing/2014/main" id="{F6F46F5E-4A59-4450-9A23-67DBA1FC022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4" name="Platshållare för bild 43">
            <a:extLst>
              <a:ext uri="{FF2B5EF4-FFF2-40B4-BE49-F238E27FC236}">
                <a16:creationId xmlns:a16="http://schemas.microsoft.com/office/drawing/2014/main" id="{2B85A597-F4DD-4884-841C-3FBDAE6F11B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5" name="Platshållare för text 44">
            <a:extLst>
              <a:ext uri="{FF2B5EF4-FFF2-40B4-BE49-F238E27FC236}">
                <a16:creationId xmlns:a16="http://schemas.microsoft.com/office/drawing/2014/main" id="{5D6FD16C-ED47-4BBB-A074-4F4A5F37652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351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LU">
      <a:dk1>
        <a:sysClr val="windowText" lastClr="000000"/>
      </a:dk1>
      <a:lt1>
        <a:sysClr val="window" lastClr="FFFFFF"/>
      </a:lt1>
      <a:dk2>
        <a:srgbClr val="FFB81C"/>
      </a:dk2>
      <a:lt2>
        <a:srgbClr val="79863C"/>
      </a:lt2>
      <a:accent1>
        <a:srgbClr val="154734"/>
      </a:accent1>
      <a:accent2>
        <a:srgbClr val="509E2F"/>
      </a:accent2>
      <a:accent3>
        <a:srgbClr val="C4D600"/>
      </a:accent3>
      <a:accent4>
        <a:srgbClr val="007681"/>
      </a:accent4>
      <a:accent5>
        <a:srgbClr val="CE0037"/>
      </a:accent5>
      <a:accent6>
        <a:srgbClr val="672146"/>
      </a:accent6>
      <a:hlink>
        <a:srgbClr val="000000"/>
      </a:hlink>
      <a:folHlink>
        <a:srgbClr val="000000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U Poster 100x70 x 2_ENG_20190514.potx" id="{B838C8B1-674C-477C-9D1D-B18DB98C1FC0}" vid="{EA7A84AF-998F-482B-9418-3877F21DB2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SLU Poster 100x70 x 2_ENG_20190514[2]</Template>
  <TotalTime>2</TotalTime>
  <Words>347</Words>
  <Application>Microsoft Office PowerPoint</Application>
  <PresentationFormat>Custom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Office-tema</vt:lpstr>
      <vt:lpstr>Interesting headlines and subheadings that further explain the report</vt:lpstr>
      <vt:lpstr>Interesting headlines and subheadings that further explain the report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headlines and subheadings that further explain the report</dc:title>
  <dc:creator>Annica Hultfeldt</dc:creator>
  <cp:lastModifiedBy>Annica Hultfeldt</cp:lastModifiedBy>
  <cp:revision>1</cp:revision>
  <dcterms:created xsi:type="dcterms:W3CDTF">2022-05-04T17:59:00Z</dcterms:created>
  <dcterms:modified xsi:type="dcterms:W3CDTF">2022-05-04T18:01:31Z</dcterms:modified>
</cp:coreProperties>
</file>