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18"/>
  </p:notesMasterIdLst>
  <p:sldIdLst>
    <p:sldId id="257" r:id="rId4"/>
    <p:sldId id="274" r:id="rId5"/>
    <p:sldId id="259" r:id="rId6"/>
    <p:sldId id="263" r:id="rId7"/>
    <p:sldId id="268" r:id="rId8"/>
    <p:sldId id="264" r:id="rId9"/>
    <p:sldId id="265" r:id="rId10"/>
    <p:sldId id="269" r:id="rId11"/>
    <p:sldId id="270" r:id="rId12"/>
    <p:sldId id="266" r:id="rId13"/>
    <p:sldId id="272" r:id="rId14"/>
    <p:sldId id="271" r:id="rId15"/>
    <p:sldId id="273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1" autoAdjust="0"/>
    <p:restoredTop sz="96327"/>
  </p:normalViewPr>
  <p:slideViewPr>
    <p:cSldViewPr snapToGrid="0">
      <p:cViewPr varScale="1">
        <p:scale>
          <a:sx n="110" d="100"/>
          <a:sy n="110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(A) Enhet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</a:p>
                  <a:p>
                    <a:fld id="{2DA62411-98F4-8048-848F-8B1E7719591B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5E6-DB46-A986-E61361D8FAD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6-DB46-A986-E61361D8FAD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(B) Enhet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B</a:t>
                    </a:r>
                  </a:p>
                  <a:p>
                    <a:fld id="{515FEE1F-2F14-4B4B-972C-01AFA1351F73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5E6-DB46-A986-E61361D8FAD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6-DB46-A986-E61361D8FAD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(C) Enhet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C</a:t>
                    </a:r>
                  </a:p>
                  <a:p>
                    <a:fld id="{5B9ECCCA-69C5-BA40-BA9D-5307E0D44F8C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5E6-DB46-A986-E61361D8FAD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6-DB46-A986-E61361D8FAD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(D) Enhet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D</a:t>
                    </a:r>
                  </a:p>
                  <a:p>
                    <a:fld id="{1B144599-0381-8442-9279-0FD1F481647A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5E6-DB46-A986-E61361D8FAD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E6-DB46-A986-E61361D8FAD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(E) Enhet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E</a:t>
                    </a:r>
                  </a:p>
                  <a:p>
                    <a:fld id="{B532105D-5CE1-4F42-BB37-18860A54079D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5E6-DB46-A986-E61361D8FAD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E6-DB46-A986-E61361D8FADE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(F) Enhet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F</a:t>
                    </a:r>
                  </a:p>
                  <a:p>
                    <a:fld id="{2CD807AD-A126-7040-8588-753033F35D3B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5E6-DB46-A986-E61361D8FAD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E6-DB46-A986-E61361D8F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3114095"/>
        <c:axId val="1777623247"/>
      </c:barChart>
      <c:catAx>
        <c:axId val="17831140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7623247"/>
        <c:crosses val="autoZero"/>
        <c:auto val="1"/>
        <c:lblAlgn val="ctr"/>
        <c:lblOffset val="100"/>
        <c:noMultiLvlLbl val="0"/>
      </c:catAx>
      <c:valAx>
        <c:axId val="1777623247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311409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420762870173902"/>
          <c:w val="0.99999999999999989"/>
          <c:h val="0.16430624775305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Diagramrubrik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51-DB40-9669-28E8D0302B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51-DB40-9669-28E8D0302B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51-DB40-9669-28E8D0302B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251-DB40-9669-28E8D0302B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51-DB40-9669-28E8D0302B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251-DB40-9669-28E8D0302B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</a:p>
                  <a:p>
                    <a:fld id="{AF6BE50B-CB32-F341-9371-B7F472055ACA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51-DB40-9669-28E8D0302B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B</a:t>
                    </a:r>
                  </a:p>
                  <a:p>
                    <a:fld id="{55DD6C00-7672-3C4B-919E-883D2E40B092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51-DB40-9669-28E8D0302B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C</a:t>
                    </a:r>
                  </a:p>
                  <a:p>
                    <a:fld id="{26C7EE15-21EE-EF40-9B68-43991C44E9D1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51-DB40-9669-28E8D0302B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D</a:t>
                    </a:r>
                  </a:p>
                  <a:p>
                    <a:fld id="{30A6F8B7-F624-D04D-8F3B-99BFD6E7F381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251-DB40-9669-28E8D0302B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/>
                      <a:t>E</a:t>
                    </a:r>
                  </a:p>
                  <a:p>
                    <a:fld id="{5D956F25-FB59-054C-B24F-8D7A58FA0A4C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251-DB40-9669-28E8D0302B4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/>
                      <a:t>F</a:t>
                    </a:r>
                  </a:p>
                  <a:p>
                    <a:fld id="{91CFC965-0E77-7742-AA35-F1FA8399EF6F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251-DB40-9669-28E8D0302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(A) Enhet 1</c:v>
                </c:pt>
                <c:pt idx="1">
                  <c:v>(B) Enhet 2</c:v>
                </c:pt>
                <c:pt idx="2">
                  <c:v>(C) Enhet 3</c:v>
                </c:pt>
                <c:pt idx="3">
                  <c:v>(D) Enhet 4</c:v>
                </c:pt>
                <c:pt idx="4">
                  <c:v>(E) Enhet 5</c:v>
                </c:pt>
                <c:pt idx="5">
                  <c:v>(F) Enhet 6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1-DB40-9669-28E8D0302B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784B-99B0-454B-A82C-A527F4E235B0}" type="datetimeFigureOut">
              <a:rPr lang="sv-SE" smtClean="0"/>
              <a:t>2024-06-18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0C501-DD1F-4488-B5FA-1ACA21A64A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1706C-E72E-4288-B38A-CFEE4F344B7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31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strike="noStrike" dirty="0"/>
              <a:t>Guide för </a:t>
            </a:r>
            <a:r>
              <a:rPr lang="sv-SE" b="1" dirty="0"/>
              <a:t>hur du skapar en tillgänglig tabell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Den här tabellen är inställd som standard i SLU:s PowerPoint-mallar. </a:t>
            </a:r>
            <a:r>
              <a:rPr lang="sv-SE" b="0" dirty="0"/>
              <a:t>Utgå från den här tabellen och fyll i din egen data.</a:t>
            </a: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Om du skapar en ny tabell, använd layout-mallen ”Rubrik och tabell eller diagram”. </a:t>
            </a:r>
            <a:br>
              <a:rPr lang="sv-SE" dirty="0"/>
            </a:b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Vid behov av andra färger på tabeller, gå in under ”Tabelldesign” och välj en annan färg ur samma serie som heter ”Mellanmörk”.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Tillgänglighet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Använd endast en tabell per sida.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Tabeller ska alltid ha rubrik överst i tabellen.</a:t>
            </a:r>
            <a:br>
              <a:rPr lang="sv-SE" dirty="0"/>
            </a:b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Varje tabeller ska ha en numrerad kort beskrivande text under tabellen.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tabeller ska ha en alternativtext. Högerklicka på hela tabellen och välj ”Redigera alternativtext…”. Skriv in alternativtext i fältet till höger. Texten sparas automatiskt.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0C501-DD1F-4488-B5FA-1ACA21A64A4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43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 för hur du skapar ett tillgängligt stapeldiagram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Utgå från det här diagrammet och fyll i din egen data.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Högerklicka på diagrammet och välj ”Redigera data” eller välj ”Redigera data” under fliken ”diagramdesign” för att ändra data i diagrammet.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När du är klar stänger du ner Excel-fönstret, ändringarna sparas automatiskt och förs över till diagrammet.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 att ändra lodrätt värdeaxel, dubbelklicka på axeln eller högerklicka på axeln och välj ”Formatera axlar...”. I menyn till höger kan du ändra gränser och enheter i värdeaxlarna.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Tillgänglighet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Använd endast ett diagram per sida och utgå från temafärgerna.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Varje enhet och tillhörande värde ska utöver färg identifieras med en bokstav. För att lägga till en ny bokstav, dubbelklicka på värdet, skriv in bokstaven (versal) innan värdet och tryck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för att bokstaven ska hamna på en egen rad. Markera bokstaven och gör den till fet stil. Bokstaven ska även läggas till i enheten, det gör du genom att högerklicka på diagrammet, välja ”Redigera data” och lägga till bokstaven inom parantes innan enhetens namn.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Varje diagram ska ha en numrerad kort beskrivande text under diagrammet.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diagram ska ha en alternativtext. Högerklicka på hela diagrammet och välj ”Redigera alternativtext…”. Skriv in alternativtext i fältet till höger. Texten sparas automatiskt.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0C501-DD1F-4488-B5FA-1ACA21A64A4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1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 för hur du skapar ett tillgängligt cirkeldiagram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Utgå från det här diagrammet och fyll i din egen data.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Högerklicka på diagrammet och välj ”Redigera data” eller välj ”Redigera data” under fliken ”diagramdesign” för att ändra data i diagrammet.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När du är klar stänger du ner Excel-fönstret, ändringarna sparas automatiskt och förs över till diagrammet.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 att ändra lodrätt värdeaxel, dubbelklicka på axeln eller högerklicka på axeln och välj ”Formatera axlar...”. I menyn till höger kan du ändra gränser och enheter i värdeaxlarna.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Tillgänglighet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Använd endast ett diagram per sida och utgå från temafärgerna.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Varje enhet och tillhörande värde ska utöver färg identifieras med en bokstav. För att lägga till en ny bokstav, dubbelklicka på värdet, skriv in bokstaven (versal) innan värdet och tryck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för att bokstaven ska hamna på en egen rad. Markera bokstaven och gör den till fet stil. Bokstaven ska även läggas till i enheten, det gör du genom att högerklicka på diagrammet, välja ”Redigera data” och lägga till bokstaven inom parantes innan enhetens namn.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Varje diagram ska ha en numrerad kort beskrivande text under diagrammet.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diagram ska ha en alternativtext. Högerklicka på hela diagrammet och välj ”Redigera alternativtext…”. Skriv in alternativtext i fältet till höger. Texten sparas automatiskt.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0C501-DD1F-4488-B5FA-1ACA21A64A4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62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1226128"/>
            <a:ext cx="7982816" cy="348029"/>
          </a:xfrm>
        </p:spPr>
        <p:txBody>
          <a:bodyPr anchor="t"/>
          <a:lstStyle/>
          <a:p>
            <a:r>
              <a:rPr lang="sv-SE" dirty="0"/>
              <a:t>Dina anteckningar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8510" y="1840362"/>
            <a:ext cx="7990610" cy="36815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Här kan du skriva dina </a:t>
            </a:r>
            <a:r>
              <a:rPr lang="sv-SE" dirty="0" err="1"/>
              <a:t>anteckingar</a:t>
            </a:r>
            <a:r>
              <a:rPr lang="sv-S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48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 –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1" y="1250480"/>
            <a:ext cx="3876041" cy="8801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1" y="2397441"/>
            <a:ext cx="3876041" cy="364851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CE9043C6-E2E5-4AA6-A0D7-6300411D8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1758" y="0"/>
            <a:ext cx="4912242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CED43F73-AACE-4B41-ADE8-E82A3E3CE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98" y="-36999"/>
            <a:ext cx="1350115" cy="689826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115" h="6898263">
                <a:moveTo>
                  <a:pt x="0" y="6889079"/>
                </a:moveTo>
                <a:lnTo>
                  <a:pt x="1333011" y="0"/>
                </a:lnTo>
                <a:cubicBezTo>
                  <a:pt x="1339172" y="26931"/>
                  <a:pt x="1351042" y="-19488"/>
                  <a:pt x="1350058" y="16967"/>
                </a:cubicBezTo>
                <a:lnTo>
                  <a:pt x="395153" y="6898263"/>
                </a:lnTo>
                <a:lnTo>
                  <a:pt x="0" y="68890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4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1226128"/>
            <a:ext cx="7982816" cy="9113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4" y="2407521"/>
            <a:ext cx="7990610" cy="36815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54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i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1226128"/>
            <a:ext cx="7982816" cy="9113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5" y="2407521"/>
            <a:ext cx="3899189" cy="36815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3313" y="2407521"/>
            <a:ext cx="3899189" cy="36815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9" y="6140310"/>
            <a:ext cx="3904060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4426" y="6140310"/>
            <a:ext cx="3904060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2013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 ell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4527E506-5AB6-5095-E88F-08FBCB1213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073" y="5791060"/>
            <a:ext cx="7981841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 dirty="0"/>
              <a:t>Tabell/diagram XX. Text som kort förklarar innehållet i tabellen eller diagrammet.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F583C8C2-A755-9521-A549-837F8EEC60F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75072" y="1952626"/>
            <a:ext cx="7981841" cy="3547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Platshållare för tabell eller diagram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1CB4AABE-30C3-F81C-E98B-451ECA79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97" y="1226128"/>
            <a:ext cx="7982816" cy="435292"/>
          </a:xfrm>
        </p:spPr>
        <p:txBody>
          <a:bodyPr anchor="t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39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B70EFF5-103B-40E9-9FCD-4568DC92A5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78906" y="1278081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  <p:sp>
        <p:nvSpPr>
          <p:cNvPr id="7" name="Platshållare för innehåll 11">
            <a:extLst>
              <a:ext uri="{FF2B5EF4-FFF2-40B4-BE49-F238E27FC236}">
                <a16:creationId xmlns:a16="http://schemas.microsoft.com/office/drawing/2014/main" id="{D77B211B-F194-4A43-BF7A-62F518DA6C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6696" y="1278081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  <p:sp>
        <p:nvSpPr>
          <p:cNvPr id="16" name="Platshållare för innehåll 11">
            <a:extLst>
              <a:ext uri="{FF2B5EF4-FFF2-40B4-BE49-F238E27FC236}">
                <a16:creationId xmlns:a16="http://schemas.microsoft.com/office/drawing/2014/main" id="{305AD0E1-5ECD-4AE7-B74F-E4C33179C4A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78906" y="3917106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FA737C2-22B0-4972-A655-E0EBC3CE4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6696" y="3917106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</p:spTree>
    <p:extLst>
      <p:ext uri="{BB962C8B-B14F-4D97-AF65-F5344CB8AC3E}">
        <p14:creationId xmlns:p14="http://schemas.microsoft.com/office/powerpoint/2010/main" val="31194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9" y="3573754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1330" y="3573754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119" y="6212779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1330" y="6212779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D8502A16-AA19-4E0B-AD6C-FDF1380549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2216" y="1273844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4F423E97-AED0-44CF-8D1B-7830CB26F3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69946" y="1273844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1F062928-8BD1-4CA5-AA20-E60D0F767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2216" y="3908809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24" name="Platshållare för bild 2">
            <a:extLst>
              <a:ext uri="{FF2B5EF4-FFF2-40B4-BE49-F238E27FC236}">
                <a16:creationId xmlns:a16="http://schemas.microsoft.com/office/drawing/2014/main" id="{BEE2F423-B0EB-442A-AC1F-47493895D0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69946" y="3908809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Plats för bild</a:t>
            </a:r>
          </a:p>
        </p:txBody>
      </p:sp>
    </p:spTree>
    <p:extLst>
      <p:ext uri="{BB962C8B-B14F-4D97-AF65-F5344CB8AC3E}">
        <p14:creationId xmlns:p14="http://schemas.microsoft.com/office/powerpoint/2010/main" val="5337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–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D3F50F6-01EF-4EEF-BF38-9783718964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9144000" cy="6858000"/>
          </a:xfrm>
        </p:spPr>
        <p:txBody>
          <a:bodyPr tIns="2088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C096833-6324-6E61-3624-89A1530CA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872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8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–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52C94E13-7520-43E3-B930-F97D1F7D6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BE617A-AD4E-4D59-BE4C-412E4C8089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8B10C06-5FA9-4BD5-862C-77691C9C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3741B8B-DBB7-45F9-BBF0-0AAFE3BFB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4FBFF64-CD6E-4223-ABBA-0ACC9F2138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5CE4085-E255-4E0A-A733-BB1DDE090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1" name="Platshållare för innehåll 11">
            <a:extLst>
              <a:ext uri="{FF2B5EF4-FFF2-40B4-BE49-F238E27FC236}">
                <a16:creationId xmlns:a16="http://schemas.microsoft.com/office/drawing/2014/main" id="{DD8A6308-2E66-F179-4F38-51C41F3685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9144000" cy="6858000"/>
          </a:xfrm>
        </p:spPr>
        <p:txBody>
          <a:bodyPr tIns="2088000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Bild/Film</a:t>
            </a:r>
          </a:p>
        </p:txBody>
      </p:sp>
    </p:spTree>
    <p:extLst>
      <p:ext uri="{BB962C8B-B14F-4D97-AF65-F5344CB8AC3E}">
        <p14:creationId xmlns:p14="http://schemas.microsoft.com/office/powerpoint/2010/main" val="8221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>
            <a:lvl1pPr algn="ctr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B1677953-F4BF-4EA4-964C-C4C8CAA6E3CB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E819BF2-2A61-4D7E-ABA1-6CC791EC0E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0B80E16-2F2B-4F0C-A204-2EEFEE02C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6B8B6F3-9EF4-4E8A-8C0A-138B28D1EC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304476A-9D1B-4186-B659-4166743F7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220BB5B4-299F-4F59-924C-2B7115E95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936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887104"/>
            <a:ext cx="6135833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 för uppmärksamheten!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119" y="3195450"/>
            <a:ext cx="4876338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sv-SE" dirty="0"/>
              <a:t>Namn, organisation, telefonnummer, e-postadress, </a:t>
            </a:r>
            <a:r>
              <a:rPr lang="sv-SE"/>
              <a:t>webbadress etc.</a:t>
            </a:r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9" y="2868784"/>
            <a:ext cx="4876338" cy="291089"/>
          </a:xfrm>
        </p:spPr>
        <p:txBody>
          <a:bodyPr anchor="b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sv-SE" sz="1200" dirty="0"/>
              <a:t>KONTAKTUPPGIFTER</a:t>
            </a:r>
          </a:p>
        </p:txBody>
      </p:sp>
      <p:pic>
        <p:nvPicPr>
          <p:cNvPr id="12" name="Bildobjekt 11" descr="Ordbild med SLU:s löfte: Science and education for sustainable Life">
            <a:extLst>
              <a:ext uri="{FF2B5EF4-FFF2-40B4-BE49-F238E27FC236}">
                <a16:creationId xmlns:a16="http://schemas.microsoft.com/office/drawing/2014/main" id="{814ABC46-9227-4028-B9F1-7F04A4D83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067" y="33298"/>
            <a:ext cx="2250000" cy="68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76502239-0C71-437D-9AA4-C54A93F93EC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Bildobjekt 13" descr="SLU:s profilkollage i bakgrunden och SLU:s löfte – Science and Education for Sustainable Life – som ordbild i förgrunden.">
              <a:extLst>
                <a:ext uri="{FF2B5EF4-FFF2-40B4-BE49-F238E27FC236}">
                  <a16:creationId xmlns:a16="http://schemas.microsoft.com/office/drawing/2014/main" id="{93BDAFC1-F684-4B81-8D8F-071FF02F52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5" name="Rektangel 14" descr="SLU:s logotyp.">
              <a:extLst>
                <a:ext uri="{FF2B5EF4-FFF2-40B4-BE49-F238E27FC236}">
                  <a16:creationId xmlns:a16="http://schemas.microsoft.com/office/drawing/2014/main" id="{ECC39C7B-127C-493D-93F7-D747FC981A3A}"/>
                </a:ext>
              </a:extLst>
            </p:cNvPr>
            <p:cNvSpPr/>
            <p:nvPr userDrawn="1"/>
          </p:nvSpPr>
          <p:spPr>
            <a:xfrm>
              <a:off x="4101509" y="957352"/>
              <a:ext cx="966355" cy="935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EDA85A90-9968-4A22-8E3E-DF7833CDEF8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4172947" y="878810"/>
              <a:ext cx="849312" cy="854075"/>
              <a:chOff x="3573" y="500"/>
              <a:chExt cx="535" cy="538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93ACC4C3-D152-4FA5-8850-EB6910A370FE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573" y="500"/>
                <a:ext cx="535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99495D1-7DC9-4FF3-8327-1A9ADE3A4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51" y="500"/>
                <a:ext cx="257" cy="345"/>
              </a:xfrm>
              <a:custGeom>
                <a:avLst/>
                <a:gdLst>
                  <a:gd name="T0" fmla="*/ 1845 w 1845"/>
                  <a:gd name="T1" fmla="*/ 2080 h 2463"/>
                  <a:gd name="T2" fmla="*/ 945 w 1845"/>
                  <a:gd name="T3" fmla="*/ 2463 h 2463"/>
                  <a:gd name="T4" fmla="*/ 58 w 1845"/>
                  <a:gd name="T5" fmla="*/ 1814 h 2463"/>
                  <a:gd name="T6" fmla="*/ 0 w 1845"/>
                  <a:gd name="T7" fmla="*/ 336 h 2463"/>
                  <a:gd name="T8" fmla="*/ 0 w 1845"/>
                  <a:gd name="T9" fmla="*/ 0 h 2463"/>
                  <a:gd name="T10" fmla="*/ 6 w 1845"/>
                  <a:gd name="T11" fmla="*/ 0 h 2463"/>
                  <a:gd name="T12" fmla="*/ 493 w 1845"/>
                  <a:gd name="T13" fmla="*/ 955 h 2463"/>
                  <a:gd name="T14" fmla="*/ 340 w 1845"/>
                  <a:gd name="T15" fmla="*/ 1438 h 2463"/>
                  <a:gd name="T16" fmla="*/ 221 w 1845"/>
                  <a:gd name="T17" fmla="*/ 1757 h 2463"/>
                  <a:gd name="T18" fmla="*/ 361 w 1845"/>
                  <a:gd name="T19" fmla="*/ 1883 h 2463"/>
                  <a:gd name="T20" fmla="*/ 982 w 1845"/>
                  <a:gd name="T21" fmla="*/ 1770 h 2463"/>
                  <a:gd name="T22" fmla="*/ 1845 w 1845"/>
                  <a:gd name="T23" fmla="*/ 2073 h 2463"/>
                  <a:gd name="T24" fmla="*/ 1845 w 1845"/>
                  <a:gd name="T25" fmla="*/ 2080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1845" y="2080"/>
                    </a:moveTo>
                    <a:cubicBezTo>
                      <a:pt x="1580" y="2256"/>
                      <a:pt x="1328" y="2463"/>
                      <a:pt x="945" y="2463"/>
                    </a:cubicBezTo>
                    <a:cubicBezTo>
                      <a:pt x="502" y="2463"/>
                      <a:pt x="130" y="2258"/>
                      <a:pt x="58" y="1814"/>
                    </a:cubicBezTo>
                    <a:cubicBezTo>
                      <a:pt x="6" y="1490"/>
                      <a:pt x="0" y="628"/>
                      <a:pt x="0" y="3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82" y="363"/>
                      <a:pt x="493" y="580"/>
                      <a:pt x="493" y="955"/>
                    </a:cubicBezTo>
                    <a:cubicBezTo>
                      <a:pt x="493" y="1141"/>
                      <a:pt x="432" y="1261"/>
                      <a:pt x="340" y="1438"/>
                    </a:cubicBezTo>
                    <a:cubicBezTo>
                      <a:pt x="292" y="1531"/>
                      <a:pt x="221" y="1648"/>
                      <a:pt x="221" y="1757"/>
                    </a:cubicBezTo>
                    <a:cubicBezTo>
                      <a:pt x="221" y="1821"/>
                      <a:pt x="250" y="1883"/>
                      <a:pt x="361" y="1883"/>
                    </a:cubicBezTo>
                    <a:cubicBezTo>
                      <a:pt x="578" y="1883"/>
                      <a:pt x="700" y="1770"/>
                      <a:pt x="982" y="1770"/>
                    </a:cubicBezTo>
                    <a:cubicBezTo>
                      <a:pt x="1304" y="1770"/>
                      <a:pt x="1534" y="1887"/>
                      <a:pt x="1845" y="2073"/>
                    </a:cubicBezTo>
                    <a:cubicBezTo>
                      <a:pt x="1845" y="2080"/>
                      <a:pt x="1845" y="2080"/>
                      <a:pt x="1845" y="2080"/>
                    </a:cubicBezTo>
                    <a:close/>
                  </a:path>
                </a:pathLst>
              </a:custGeom>
              <a:solidFill>
                <a:srgbClr val="690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00C79A42-873B-4BE6-BE02-34EB74EF05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3" y="500"/>
                <a:ext cx="257" cy="345"/>
              </a:xfrm>
              <a:custGeom>
                <a:avLst/>
                <a:gdLst>
                  <a:gd name="T0" fmla="*/ 0 w 1845"/>
                  <a:gd name="T1" fmla="*/ 2073 h 2463"/>
                  <a:gd name="T2" fmla="*/ 863 w 1845"/>
                  <a:gd name="T3" fmla="*/ 1770 h 2463"/>
                  <a:gd name="T4" fmla="*/ 1484 w 1845"/>
                  <a:gd name="T5" fmla="*/ 1883 h 2463"/>
                  <a:gd name="T6" fmla="*/ 1624 w 1845"/>
                  <a:gd name="T7" fmla="*/ 1757 h 2463"/>
                  <a:gd name="T8" fmla="*/ 1505 w 1845"/>
                  <a:gd name="T9" fmla="*/ 1438 h 2463"/>
                  <a:gd name="T10" fmla="*/ 1352 w 1845"/>
                  <a:gd name="T11" fmla="*/ 955 h 2463"/>
                  <a:gd name="T12" fmla="*/ 1839 w 1845"/>
                  <a:gd name="T13" fmla="*/ 0 h 2463"/>
                  <a:gd name="T14" fmla="*/ 1845 w 1845"/>
                  <a:gd name="T15" fmla="*/ 0 h 2463"/>
                  <a:gd name="T16" fmla="*/ 1845 w 1845"/>
                  <a:gd name="T17" fmla="*/ 334 h 2463"/>
                  <a:gd name="T18" fmla="*/ 1787 w 1845"/>
                  <a:gd name="T19" fmla="*/ 1814 h 2463"/>
                  <a:gd name="T20" fmla="*/ 900 w 1845"/>
                  <a:gd name="T21" fmla="*/ 2463 h 2463"/>
                  <a:gd name="T22" fmla="*/ 0 w 1845"/>
                  <a:gd name="T23" fmla="*/ 2080 h 2463"/>
                  <a:gd name="T24" fmla="*/ 0 w 1845"/>
                  <a:gd name="T25" fmla="*/ 2073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0" y="2073"/>
                    </a:moveTo>
                    <a:cubicBezTo>
                      <a:pt x="311" y="1887"/>
                      <a:pt x="541" y="1770"/>
                      <a:pt x="863" y="1770"/>
                    </a:cubicBezTo>
                    <a:cubicBezTo>
                      <a:pt x="1145" y="1770"/>
                      <a:pt x="1267" y="1883"/>
                      <a:pt x="1484" y="1883"/>
                    </a:cubicBezTo>
                    <a:cubicBezTo>
                      <a:pt x="1594" y="1883"/>
                      <a:pt x="1624" y="1821"/>
                      <a:pt x="1624" y="1757"/>
                    </a:cubicBezTo>
                    <a:cubicBezTo>
                      <a:pt x="1624" y="1648"/>
                      <a:pt x="1553" y="1531"/>
                      <a:pt x="1505" y="1438"/>
                    </a:cubicBezTo>
                    <a:cubicBezTo>
                      <a:pt x="1413" y="1261"/>
                      <a:pt x="1352" y="1141"/>
                      <a:pt x="1352" y="955"/>
                    </a:cubicBezTo>
                    <a:cubicBezTo>
                      <a:pt x="1352" y="580"/>
                      <a:pt x="1663" y="363"/>
                      <a:pt x="1839" y="0"/>
                    </a:cubicBezTo>
                    <a:cubicBezTo>
                      <a:pt x="1845" y="0"/>
                      <a:pt x="1845" y="0"/>
                      <a:pt x="1845" y="0"/>
                    </a:cubicBezTo>
                    <a:cubicBezTo>
                      <a:pt x="1845" y="334"/>
                      <a:pt x="1845" y="334"/>
                      <a:pt x="1845" y="334"/>
                    </a:cubicBezTo>
                    <a:cubicBezTo>
                      <a:pt x="1845" y="628"/>
                      <a:pt x="1839" y="1490"/>
                      <a:pt x="1787" y="1814"/>
                    </a:cubicBezTo>
                    <a:cubicBezTo>
                      <a:pt x="1715" y="2258"/>
                      <a:pt x="1343" y="2463"/>
                      <a:pt x="900" y="2463"/>
                    </a:cubicBezTo>
                    <a:cubicBezTo>
                      <a:pt x="516" y="2463"/>
                      <a:pt x="264" y="2256"/>
                      <a:pt x="0" y="2080"/>
                    </a:cubicBezTo>
                    <a:cubicBezTo>
                      <a:pt x="0" y="2073"/>
                      <a:pt x="0" y="2073"/>
                      <a:pt x="0" y="2073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DD14DF3D-81C5-463A-B7A6-A718AAFF6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890"/>
                <a:ext cx="101" cy="148"/>
              </a:xfrm>
              <a:custGeom>
                <a:avLst/>
                <a:gdLst>
                  <a:gd name="T0" fmla="*/ 680 w 728"/>
                  <a:gd name="T1" fmla="*/ 252 h 1058"/>
                  <a:gd name="T2" fmla="*/ 406 w 728"/>
                  <a:gd name="T3" fmla="*/ 140 h 1058"/>
                  <a:gd name="T4" fmla="*/ 213 w 728"/>
                  <a:gd name="T5" fmla="*/ 265 h 1058"/>
                  <a:gd name="T6" fmla="*/ 728 w 728"/>
                  <a:gd name="T7" fmla="*/ 752 h 1058"/>
                  <a:gd name="T8" fmla="*/ 329 w 728"/>
                  <a:gd name="T9" fmla="*/ 1058 h 1058"/>
                  <a:gd name="T10" fmla="*/ 7 w 728"/>
                  <a:gd name="T11" fmla="*/ 1005 h 1058"/>
                  <a:gd name="T12" fmla="*/ 0 w 728"/>
                  <a:gd name="T13" fmla="*/ 890 h 1058"/>
                  <a:gd name="T14" fmla="*/ 7 w 728"/>
                  <a:gd name="T15" fmla="*/ 780 h 1058"/>
                  <a:gd name="T16" fmla="*/ 15 w 728"/>
                  <a:gd name="T17" fmla="*/ 780 h 1058"/>
                  <a:gd name="T18" fmla="*/ 342 w 728"/>
                  <a:gd name="T19" fmla="*/ 914 h 1058"/>
                  <a:gd name="T20" fmla="*/ 529 w 728"/>
                  <a:gd name="T21" fmla="*/ 782 h 1058"/>
                  <a:gd name="T22" fmla="*/ 20 w 728"/>
                  <a:gd name="T23" fmla="*/ 297 h 1058"/>
                  <a:gd name="T24" fmla="*/ 420 w 728"/>
                  <a:gd name="T25" fmla="*/ 0 h 1058"/>
                  <a:gd name="T26" fmla="*/ 687 w 728"/>
                  <a:gd name="T27" fmla="*/ 40 h 1058"/>
                  <a:gd name="T28" fmla="*/ 693 w 728"/>
                  <a:gd name="T29" fmla="*/ 135 h 1058"/>
                  <a:gd name="T30" fmla="*/ 687 w 728"/>
                  <a:gd name="T31" fmla="*/ 252 h 1058"/>
                  <a:gd name="T32" fmla="*/ 680 w 728"/>
                  <a:gd name="T33" fmla="*/ 252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8" h="1058">
                    <a:moveTo>
                      <a:pt x="680" y="252"/>
                    </a:moveTo>
                    <a:cubicBezTo>
                      <a:pt x="643" y="191"/>
                      <a:pt x="555" y="140"/>
                      <a:pt x="406" y="140"/>
                    </a:cubicBezTo>
                    <a:cubicBezTo>
                      <a:pt x="295" y="140"/>
                      <a:pt x="213" y="174"/>
                      <a:pt x="213" y="265"/>
                    </a:cubicBezTo>
                    <a:cubicBezTo>
                      <a:pt x="213" y="471"/>
                      <a:pt x="728" y="432"/>
                      <a:pt x="728" y="752"/>
                    </a:cubicBezTo>
                    <a:cubicBezTo>
                      <a:pt x="728" y="938"/>
                      <a:pt x="594" y="1058"/>
                      <a:pt x="329" y="1058"/>
                    </a:cubicBezTo>
                    <a:cubicBezTo>
                      <a:pt x="199" y="1058"/>
                      <a:pt x="80" y="1038"/>
                      <a:pt x="7" y="1005"/>
                    </a:cubicBezTo>
                    <a:cubicBezTo>
                      <a:pt x="2" y="965"/>
                      <a:pt x="0" y="927"/>
                      <a:pt x="0" y="890"/>
                    </a:cubicBezTo>
                    <a:cubicBezTo>
                      <a:pt x="0" y="854"/>
                      <a:pt x="3" y="817"/>
                      <a:pt x="7" y="780"/>
                    </a:cubicBezTo>
                    <a:cubicBezTo>
                      <a:pt x="15" y="780"/>
                      <a:pt x="15" y="780"/>
                      <a:pt x="15" y="780"/>
                    </a:cubicBezTo>
                    <a:cubicBezTo>
                      <a:pt x="91" y="880"/>
                      <a:pt x="217" y="914"/>
                      <a:pt x="342" y="914"/>
                    </a:cubicBezTo>
                    <a:cubicBezTo>
                      <a:pt x="464" y="914"/>
                      <a:pt x="529" y="865"/>
                      <a:pt x="529" y="782"/>
                    </a:cubicBezTo>
                    <a:cubicBezTo>
                      <a:pt x="529" y="574"/>
                      <a:pt x="20" y="631"/>
                      <a:pt x="20" y="297"/>
                    </a:cubicBezTo>
                    <a:cubicBezTo>
                      <a:pt x="20" y="114"/>
                      <a:pt x="159" y="0"/>
                      <a:pt x="420" y="0"/>
                    </a:cubicBezTo>
                    <a:cubicBezTo>
                      <a:pt x="487" y="0"/>
                      <a:pt x="616" y="8"/>
                      <a:pt x="687" y="40"/>
                    </a:cubicBezTo>
                    <a:cubicBezTo>
                      <a:pt x="691" y="57"/>
                      <a:pt x="693" y="101"/>
                      <a:pt x="693" y="135"/>
                    </a:cubicBezTo>
                    <a:cubicBezTo>
                      <a:pt x="693" y="182"/>
                      <a:pt x="690" y="225"/>
                      <a:pt x="687" y="252"/>
                    </a:cubicBezTo>
                    <a:cubicBezTo>
                      <a:pt x="680" y="252"/>
                      <a:pt x="680" y="252"/>
                      <a:pt x="680" y="252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2BCFA046-7C76-4A88-A486-4AA30F06B3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75" y="892"/>
                <a:ext cx="110" cy="144"/>
              </a:xfrm>
              <a:custGeom>
                <a:avLst/>
                <a:gdLst>
                  <a:gd name="T0" fmla="*/ 507 w 792"/>
                  <a:gd name="T1" fmla="*/ 879 h 1032"/>
                  <a:gd name="T2" fmla="*/ 785 w 792"/>
                  <a:gd name="T3" fmla="*/ 818 h 1032"/>
                  <a:gd name="T4" fmla="*/ 792 w 792"/>
                  <a:gd name="T5" fmla="*/ 818 h 1032"/>
                  <a:gd name="T6" fmla="*/ 743 w 792"/>
                  <a:gd name="T7" fmla="*/ 1032 h 1032"/>
                  <a:gd name="T8" fmla="*/ 0 w 792"/>
                  <a:gd name="T9" fmla="*/ 1032 h 1032"/>
                  <a:gd name="T10" fmla="*/ 0 w 792"/>
                  <a:gd name="T11" fmla="*/ 1025 h 1032"/>
                  <a:gd name="T12" fmla="*/ 65 w 792"/>
                  <a:gd name="T13" fmla="*/ 886 h 1032"/>
                  <a:gd name="T14" fmla="*/ 65 w 792"/>
                  <a:gd name="T15" fmla="*/ 306 h 1032"/>
                  <a:gd name="T16" fmla="*/ 5 w 792"/>
                  <a:gd name="T17" fmla="*/ 13 h 1032"/>
                  <a:gd name="T18" fmla="*/ 5 w 792"/>
                  <a:gd name="T19" fmla="*/ 5 h 1032"/>
                  <a:gd name="T20" fmla="*/ 152 w 792"/>
                  <a:gd name="T21" fmla="*/ 0 h 1032"/>
                  <a:gd name="T22" fmla="*/ 327 w 792"/>
                  <a:gd name="T23" fmla="*/ 6 h 1032"/>
                  <a:gd name="T24" fmla="*/ 327 w 792"/>
                  <a:gd name="T25" fmla="*/ 14 h 1032"/>
                  <a:gd name="T26" fmla="*/ 255 w 792"/>
                  <a:gd name="T27" fmla="*/ 306 h 1032"/>
                  <a:gd name="T28" fmla="*/ 255 w 792"/>
                  <a:gd name="T29" fmla="*/ 879 h 1032"/>
                  <a:gd name="T30" fmla="*/ 507 w 792"/>
                  <a:gd name="T31" fmla="*/ 879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2" h="1032">
                    <a:moveTo>
                      <a:pt x="507" y="879"/>
                    </a:moveTo>
                    <a:cubicBezTo>
                      <a:pt x="664" y="879"/>
                      <a:pt x="738" y="861"/>
                      <a:pt x="785" y="818"/>
                    </a:cubicBezTo>
                    <a:cubicBezTo>
                      <a:pt x="792" y="818"/>
                      <a:pt x="792" y="818"/>
                      <a:pt x="792" y="818"/>
                    </a:cubicBezTo>
                    <a:cubicBezTo>
                      <a:pt x="787" y="871"/>
                      <a:pt x="759" y="993"/>
                      <a:pt x="743" y="1032"/>
                    </a:cubicBezTo>
                    <a:cubicBezTo>
                      <a:pt x="0" y="1032"/>
                      <a:pt x="0" y="1032"/>
                      <a:pt x="0" y="1032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44" y="997"/>
                      <a:pt x="65" y="973"/>
                      <a:pt x="65" y="88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108"/>
                      <a:pt x="65" y="58"/>
                      <a:pt x="5" y="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4" y="2"/>
                      <a:pt x="87" y="0"/>
                      <a:pt x="152" y="0"/>
                    </a:cubicBezTo>
                    <a:cubicBezTo>
                      <a:pt x="227" y="0"/>
                      <a:pt x="294" y="2"/>
                      <a:pt x="327" y="6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257" y="66"/>
                      <a:pt x="255" y="108"/>
                      <a:pt x="255" y="306"/>
                    </a:cubicBezTo>
                    <a:cubicBezTo>
                      <a:pt x="255" y="879"/>
                      <a:pt x="255" y="879"/>
                      <a:pt x="255" y="879"/>
                    </a:cubicBezTo>
                    <a:cubicBezTo>
                      <a:pt x="507" y="879"/>
                      <a:pt x="507" y="879"/>
                      <a:pt x="507" y="879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1C3B8751-5FC6-4BD2-9083-8B4E25EB9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08" y="892"/>
                <a:ext cx="140" cy="146"/>
              </a:xfrm>
              <a:custGeom>
                <a:avLst/>
                <a:gdLst>
                  <a:gd name="T0" fmla="*/ 71 w 1004"/>
                  <a:gd name="T1" fmla="*/ 305 h 1045"/>
                  <a:gd name="T2" fmla="*/ 0 w 1004"/>
                  <a:gd name="T3" fmla="*/ 14 h 1045"/>
                  <a:gd name="T4" fmla="*/ 0 w 1004"/>
                  <a:gd name="T5" fmla="*/ 6 h 1045"/>
                  <a:gd name="T6" fmla="*/ 160 w 1004"/>
                  <a:gd name="T7" fmla="*/ 0 h 1045"/>
                  <a:gd name="T8" fmla="*/ 268 w 1004"/>
                  <a:gd name="T9" fmla="*/ 2 h 1045"/>
                  <a:gd name="T10" fmla="*/ 261 w 1004"/>
                  <a:gd name="T11" fmla="*/ 305 h 1045"/>
                  <a:gd name="T12" fmla="*/ 261 w 1004"/>
                  <a:gd name="T13" fmla="*/ 651 h 1045"/>
                  <a:gd name="T14" fmla="*/ 431 w 1004"/>
                  <a:gd name="T15" fmla="*/ 879 h 1045"/>
                  <a:gd name="T16" fmla="*/ 709 w 1004"/>
                  <a:gd name="T17" fmla="*/ 793 h 1045"/>
                  <a:gd name="T18" fmla="*/ 730 w 1004"/>
                  <a:gd name="T19" fmla="*/ 730 h 1045"/>
                  <a:gd name="T20" fmla="*/ 730 w 1004"/>
                  <a:gd name="T21" fmla="*/ 309 h 1045"/>
                  <a:gd name="T22" fmla="*/ 659 w 1004"/>
                  <a:gd name="T23" fmla="*/ 14 h 1045"/>
                  <a:gd name="T24" fmla="*/ 659 w 1004"/>
                  <a:gd name="T25" fmla="*/ 6 h 1045"/>
                  <a:gd name="T26" fmla="*/ 821 w 1004"/>
                  <a:gd name="T27" fmla="*/ 0 h 1045"/>
                  <a:gd name="T28" fmla="*/ 926 w 1004"/>
                  <a:gd name="T29" fmla="*/ 2 h 1045"/>
                  <a:gd name="T30" fmla="*/ 920 w 1004"/>
                  <a:gd name="T31" fmla="*/ 306 h 1045"/>
                  <a:gd name="T32" fmla="*/ 920 w 1004"/>
                  <a:gd name="T33" fmla="*/ 784 h 1045"/>
                  <a:gd name="T34" fmla="*/ 1004 w 1004"/>
                  <a:gd name="T35" fmla="*/ 1027 h 1045"/>
                  <a:gd name="T36" fmla="*/ 1004 w 1004"/>
                  <a:gd name="T37" fmla="*/ 1032 h 1045"/>
                  <a:gd name="T38" fmla="*/ 782 w 1004"/>
                  <a:gd name="T39" fmla="*/ 1032 h 1045"/>
                  <a:gd name="T40" fmla="*/ 744 w 1004"/>
                  <a:gd name="T41" fmla="*/ 939 h 1045"/>
                  <a:gd name="T42" fmla="*/ 387 w 1004"/>
                  <a:gd name="T43" fmla="*/ 1045 h 1045"/>
                  <a:gd name="T44" fmla="*/ 71 w 1004"/>
                  <a:gd name="T45" fmla="*/ 736 h 1045"/>
                  <a:gd name="T46" fmla="*/ 71 w 1004"/>
                  <a:gd name="T47" fmla="*/ 30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4" h="1045">
                    <a:moveTo>
                      <a:pt x="71" y="305"/>
                    </a:moveTo>
                    <a:cubicBezTo>
                      <a:pt x="71" y="108"/>
                      <a:pt x="71" y="66"/>
                      <a:pt x="0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6" y="4"/>
                      <a:pt x="92" y="0"/>
                      <a:pt x="160" y="0"/>
                    </a:cubicBezTo>
                    <a:cubicBezTo>
                      <a:pt x="197" y="0"/>
                      <a:pt x="232" y="0"/>
                      <a:pt x="268" y="2"/>
                    </a:cubicBezTo>
                    <a:cubicBezTo>
                      <a:pt x="266" y="40"/>
                      <a:pt x="261" y="102"/>
                      <a:pt x="261" y="305"/>
                    </a:cubicBezTo>
                    <a:cubicBezTo>
                      <a:pt x="261" y="651"/>
                      <a:pt x="261" y="651"/>
                      <a:pt x="261" y="651"/>
                    </a:cubicBezTo>
                    <a:cubicBezTo>
                      <a:pt x="261" y="802"/>
                      <a:pt x="283" y="879"/>
                      <a:pt x="431" y="879"/>
                    </a:cubicBezTo>
                    <a:cubicBezTo>
                      <a:pt x="547" y="879"/>
                      <a:pt x="661" y="834"/>
                      <a:pt x="709" y="793"/>
                    </a:cubicBezTo>
                    <a:cubicBezTo>
                      <a:pt x="730" y="775"/>
                      <a:pt x="730" y="756"/>
                      <a:pt x="730" y="730"/>
                    </a:cubicBezTo>
                    <a:cubicBezTo>
                      <a:pt x="730" y="309"/>
                      <a:pt x="730" y="309"/>
                      <a:pt x="730" y="309"/>
                    </a:cubicBezTo>
                    <a:cubicBezTo>
                      <a:pt x="730" y="108"/>
                      <a:pt x="730" y="67"/>
                      <a:pt x="659" y="14"/>
                    </a:cubicBezTo>
                    <a:cubicBezTo>
                      <a:pt x="659" y="6"/>
                      <a:pt x="659" y="6"/>
                      <a:pt x="659" y="6"/>
                    </a:cubicBezTo>
                    <a:cubicBezTo>
                      <a:pt x="684" y="4"/>
                      <a:pt x="751" y="0"/>
                      <a:pt x="821" y="0"/>
                    </a:cubicBezTo>
                    <a:cubicBezTo>
                      <a:pt x="856" y="0"/>
                      <a:pt x="890" y="0"/>
                      <a:pt x="926" y="2"/>
                    </a:cubicBezTo>
                    <a:cubicBezTo>
                      <a:pt x="925" y="40"/>
                      <a:pt x="920" y="102"/>
                      <a:pt x="920" y="306"/>
                    </a:cubicBezTo>
                    <a:cubicBezTo>
                      <a:pt x="920" y="784"/>
                      <a:pt x="920" y="784"/>
                      <a:pt x="920" y="784"/>
                    </a:cubicBezTo>
                    <a:cubicBezTo>
                      <a:pt x="920" y="871"/>
                      <a:pt x="930" y="979"/>
                      <a:pt x="1004" y="1027"/>
                    </a:cubicBezTo>
                    <a:cubicBezTo>
                      <a:pt x="1004" y="1032"/>
                      <a:pt x="1004" y="1032"/>
                      <a:pt x="1004" y="1032"/>
                    </a:cubicBezTo>
                    <a:cubicBezTo>
                      <a:pt x="782" y="1032"/>
                      <a:pt x="782" y="1032"/>
                      <a:pt x="782" y="1032"/>
                    </a:cubicBezTo>
                    <a:cubicBezTo>
                      <a:pt x="765" y="1014"/>
                      <a:pt x="749" y="960"/>
                      <a:pt x="744" y="939"/>
                    </a:cubicBezTo>
                    <a:cubicBezTo>
                      <a:pt x="639" y="1009"/>
                      <a:pt x="530" y="1045"/>
                      <a:pt x="387" y="1045"/>
                    </a:cubicBezTo>
                    <a:cubicBezTo>
                      <a:pt x="145" y="1045"/>
                      <a:pt x="71" y="926"/>
                      <a:pt x="71" y="736"/>
                    </a:cubicBezTo>
                    <a:cubicBezTo>
                      <a:pt x="71" y="305"/>
                      <a:pt x="71" y="305"/>
                      <a:pt x="71" y="305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74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– klorof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4744CBAF-931A-43AE-91EC-4CC3CAA24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28406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05197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BADFD48-734D-454E-9D1E-52B280EA2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12926"/>
            <a:ext cx="503238" cy="506412"/>
            <a:chOff x="260350" y="258763"/>
            <a:chExt cx="503238" cy="506412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B4AA1EEB-9310-4388-B924-3819604B72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9E94CF3-5D92-4B63-AC4B-DEC66FF845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2BFE2A8-38BD-48C2-8E0A-7C82F03B5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D7D690A-707A-4862-8B81-00B8CA5BC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ACED5DC-1930-4FBD-8BBB-FFF32AAA90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3849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– ä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FB07C084-E9AB-4639-9398-437FCEEAC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51077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27868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ECF4EBE-540F-C6E0-EA0A-C2EB5C958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-44098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2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– pl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A2AC5246-A665-401D-BB5B-C6A9643D9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4975"/>
            <a:ext cx="9144000" cy="6858000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71532581-A15A-458C-900C-613FC29CB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707D655-DAC7-4B32-908A-ACF534820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729B701-BC9C-4B38-BB96-17C2F09AD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AF34661-B3A2-4D78-ABFE-67B688180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9EB9CAE-6927-4D02-A8BB-0FBF4B429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6CDEF17-D55B-4576-9271-5A6D341B7E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3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28406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05197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14613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 – havsv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12B44425-F4A3-4379-B611-9534CCF3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E1379E27-8CC8-4FBC-A2C1-B24E41040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9A2CFDD-0C53-48CC-813C-46F697F684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1CCE43-B601-446F-B56D-2CE31361A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96EA9D6-4451-4779-952D-A47F30BCA5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A999DC3-E2F7-4067-B591-1CF096C4C8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88C8840-0856-46EE-8578-6B35E6065A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28406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05197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25103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 –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B652C6AC-53FF-485B-9A2B-4131D81A9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97545B91-1A84-4F46-8E57-6859CC34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06AFAF6-AA27-4595-9A2A-AC99B94685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C6A1C94-F3F7-4218-9400-9D12EF6BBD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49EFB0D-6C2F-4B14-BFC8-AA2A292456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6767C50-7E06-482A-9FF3-13B283BAC3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A7F7EF4-BE43-44BA-838B-3B10F0CE4C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28406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05197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40566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F5E23082-7679-4080-A33C-01DA1345A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5" y="800101"/>
            <a:ext cx="6074910" cy="880197"/>
          </a:xfrm>
        </p:spPr>
        <p:txBody>
          <a:bodyPr/>
          <a:lstStyle>
            <a:lvl1pPr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sv-SE"/>
              <a:t>Innehåll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735" y="1960814"/>
            <a:ext cx="6103614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A5CE42A-C9B5-479C-99F3-547F4B42FF2A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B9B625F-4468-4632-BC28-BA55DAB27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B05239E-5569-46FA-9B26-8AC495B5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D7BC83D-202E-452B-90B7-CA3F1C425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E9F1790-B178-4558-8464-3166A74E7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3016021-3D47-4DC4-ABD8-7A95AA2E2C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096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 –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6002" y="1014582"/>
            <a:ext cx="1157616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0722" y="1108695"/>
            <a:ext cx="925497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0" y="1250480"/>
            <a:ext cx="7397165" cy="8801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" y="2397441"/>
            <a:ext cx="7397165" cy="364851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26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02A85-B127-475E-ADC4-27F8DC22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800101"/>
            <a:ext cx="7886700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FD374E-AE23-4243-BB8A-E206234C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304" y="1960708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 descr="SLU:s logotyp.">
            <a:extLst>
              <a:ext uri="{FF2B5EF4-FFF2-40B4-BE49-F238E27FC236}">
                <a16:creationId xmlns:a16="http://schemas.microsoft.com/office/drawing/2014/main" id="{51106C23-B2A6-4EC9-9176-4398EC6F8C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90" r:id="rId13"/>
    <p:sldLayoutId id="2147483685" r:id="rId14"/>
    <p:sldLayoutId id="2147483686" r:id="rId15"/>
    <p:sldLayoutId id="2147483684" r:id="rId16"/>
    <p:sldLayoutId id="2147483687" r:id="rId17"/>
    <p:sldLayoutId id="2147483688" r:id="rId18"/>
    <p:sldLayoutId id="214748368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ts val="2250"/>
        </a:lnSpc>
        <a:spcBef>
          <a:spcPts val="75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ternt.slu.se/ppt-mallar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ABC47-70E0-485C-8D48-C985B0B8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 på hur mallen fungerar?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9F7BC7-619C-4FC3-A473-A16382FF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4" y="2407521"/>
            <a:ext cx="4156468" cy="3254915"/>
          </a:xfrm>
        </p:spPr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dirty="0">
                <a:solidFill>
                  <a:prstClr val="black"/>
                </a:solidFill>
              </a:rPr>
              <a:t>Det finns korta instruktions-filmer om </a:t>
            </a:r>
            <a:br>
              <a:rPr lang="sv-SE" dirty="0">
                <a:solidFill>
                  <a:prstClr val="black"/>
                </a:solidFill>
              </a:rPr>
            </a:br>
            <a:r>
              <a:rPr lang="sv-SE" dirty="0">
                <a:solidFill>
                  <a:prstClr val="black"/>
                </a:solidFill>
              </a:rPr>
              <a:t>hur du använder SLU:s powerpointmall </a:t>
            </a:r>
            <a:br>
              <a:rPr lang="sv-SE" dirty="0">
                <a:solidFill>
                  <a:prstClr val="black"/>
                </a:solidFill>
              </a:rPr>
            </a:br>
            <a:r>
              <a:rPr lang="sv-SE" dirty="0">
                <a:solidFill>
                  <a:prstClr val="black"/>
                </a:solidFill>
              </a:rPr>
              <a:t>på medarbetarwebben.</a:t>
            </a:r>
          </a:p>
          <a:p>
            <a:pPr marL="0" lvl="0" indent="0" defTabSz="914400">
              <a:lnSpc>
                <a:spcPct val="100000"/>
              </a:lnSpc>
              <a:spcBef>
                <a:spcPts val="1000"/>
              </a:spcBef>
              <a:buNone/>
            </a:pPr>
            <a:endParaRPr lang="sv-SE" dirty="0">
              <a:solidFill>
                <a:prstClr val="black"/>
              </a:solidFill>
            </a:endParaRPr>
          </a:p>
          <a:p>
            <a:pPr defTabSz="914400">
              <a:lnSpc>
                <a:spcPct val="100000"/>
              </a:lnSpc>
              <a:spcBef>
                <a:spcPts val="1000"/>
              </a:spcBef>
            </a:pPr>
            <a:r>
              <a:rPr lang="sv-SE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https://internt.slu.se/ppt-mallar</a:t>
            </a:r>
            <a:endParaRPr lang="sv-SE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1000"/>
              </a:spcBef>
              <a:buNone/>
            </a:pPr>
            <a:endParaRPr lang="sv-SE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1000"/>
              </a:spcBef>
              <a:buNone/>
            </a:pPr>
            <a:endParaRPr lang="sv-SE" sz="24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1000"/>
              </a:spcBef>
              <a:buNone/>
            </a:pPr>
            <a:endParaRPr lang="sv-SE" sz="24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ts val="3000"/>
              </a:lnSpc>
              <a:spcBef>
                <a:spcPts val="1000"/>
              </a:spcBef>
            </a:pPr>
            <a:endParaRPr lang="sv-SE" sz="2400" dirty="0">
              <a:solidFill>
                <a:prstClr val="black"/>
              </a:solidFill>
            </a:endParaRPr>
          </a:p>
        </p:txBody>
      </p:sp>
      <p:grpSp>
        <p:nvGrpSpPr>
          <p:cNvPr id="14" name="Grupp 13" descr="Framsidesbild på instruktionsfilmen Byta färg på kilen.">
            <a:extLst>
              <a:ext uri="{FF2B5EF4-FFF2-40B4-BE49-F238E27FC236}">
                <a16:creationId xmlns:a16="http://schemas.microsoft.com/office/drawing/2014/main" id="{CBD9EB55-B2F6-B5F4-D69E-AAF60263C8E0}"/>
              </a:ext>
            </a:extLst>
          </p:cNvPr>
          <p:cNvGrpSpPr/>
          <p:nvPr/>
        </p:nvGrpSpPr>
        <p:grpSpPr>
          <a:xfrm>
            <a:off x="4277476" y="4463466"/>
            <a:ext cx="3365874" cy="1893646"/>
            <a:chOff x="6143424" y="4038809"/>
            <a:chExt cx="3699318" cy="2081242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A487129D-E99D-BBD8-E682-34D5C854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424" y="4038809"/>
              <a:ext cx="3699318" cy="2081242"/>
            </a:xfrm>
            <a:prstGeom prst="rect">
              <a:avLst/>
            </a:prstGeom>
          </p:spPr>
        </p:pic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B0911072-11EE-89E3-70D0-FFFBDC5F25F9}"/>
                </a:ext>
              </a:extLst>
            </p:cNvPr>
            <p:cNvSpPr/>
            <p:nvPr/>
          </p:nvSpPr>
          <p:spPr>
            <a:xfrm>
              <a:off x="7250667" y="4308411"/>
              <a:ext cx="1541876" cy="1541876"/>
            </a:xfrm>
            <a:prstGeom prst="ellipse">
              <a:avLst/>
            </a:prstGeom>
            <a:noFill/>
            <a:ln w="158750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7" name="Triangel 16">
              <a:extLst>
                <a:ext uri="{FF2B5EF4-FFF2-40B4-BE49-F238E27FC236}">
                  <a16:creationId xmlns:a16="http://schemas.microsoft.com/office/drawing/2014/main" id="{DF225AE7-5B0C-7A89-5A5B-EA6BC97C5A8C}"/>
                </a:ext>
              </a:extLst>
            </p:cNvPr>
            <p:cNvSpPr/>
            <p:nvPr/>
          </p:nvSpPr>
          <p:spPr>
            <a:xfrm rot="5400000">
              <a:off x="7647153" y="4742797"/>
              <a:ext cx="1056529" cy="673103"/>
            </a:xfrm>
            <a:prstGeom prst="triangle">
              <a:avLst/>
            </a:prstGeom>
            <a:solidFill>
              <a:schemeClr val="bg1">
                <a:alpha val="597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grpSp>
        <p:nvGrpSpPr>
          <p:cNvPr id="18" name="Grupp 17" descr="Framsidesbild på instruktionsfilmen Byta till egen bild.">
            <a:extLst>
              <a:ext uri="{FF2B5EF4-FFF2-40B4-BE49-F238E27FC236}">
                <a16:creationId xmlns:a16="http://schemas.microsoft.com/office/drawing/2014/main" id="{527BDBF9-9203-A45F-61BF-B3844D4273E8}"/>
              </a:ext>
            </a:extLst>
          </p:cNvPr>
          <p:cNvGrpSpPr/>
          <p:nvPr/>
        </p:nvGrpSpPr>
        <p:grpSpPr>
          <a:xfrm>
            <a:off x="4852183" y="3386026"/>
            <a:ext cx="3369739" cy="1898908"/>
            <a:chOff x="7203841" y="2777962"/>
            <a:chExt cx="3703565" cy="2087025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7414B4B0-6BA3-7807-4CE8-6D3809CC4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841" y="2777962"/>
              <a:ext cx="3703565" cy="2087025"/>
            </a:xfrm>
            <a:prstGeom prst="rect">
              <a:avLst/>
            </a:prstGeom>
          </p:spPr>
        </p:pic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C5B21542-6BE1-F012-BC18-FAB470897CF2}"/>
                </a:ext>
              </a:extLst>
            </p:cNvPr>
            <p:cNvGrpSpPr/>
            <p:nvPr/>
          </p:nvGrpSpPr>
          <p:grpSpPr>
            <a:xfrm>
              <a:off x="8242278" y="2982459"/>
              <a:ext cx="1541876" cy="1541875"/>
              <a:chOff x="7873807" y="3291635"/>
              <a:chExt cx="1913324" cy="1913324"/>
            </a:xfrm>
          </p:grpSpPr>
          <p:sp>
            <p:nvSpPr>
              <p:cNvPr id="31" name="Ellips 30">
                <a:extLst>
                  <a:ext uri="{FF2B5EF4-FFF2-40B4-BE49-F238E27FC236}">
                    <a16:creationId xmlns:a16="http://schemas.microsoft.com/office/drawing/2014/main" id="{18218723-8B79-CEEE-16C0-F3414B9B00FC}"/>
                  </a:ext>
                </a:extLst>
              </p:cNvPr>
              <p:cNvSpPr/>
              <p:nvPr/>
            </p:nvSpPr>
            <p:spPr>
              <a:xfrm>
                <a:off x="7873807" y="3291635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bg1">
                    <a:lumMod val="75000"/>
                    <a:alpha val="80169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32" name="Triangel 31">
                <a:extLst>
                  <a:ext uri="{FF2B5EF4-FFF2-40B4-BE49-F238E27FC236}">
                    <a16:creationId xmlns:a16="http://schemas.microsoft.com/office/drawing/2014/main" id="{F28EE488-61EF-AE3A-B7B5-FF13EF65A857}"/>
                  </a:ext>
                </a:extLst>
              </p:cNvPr>
              <p:cNvSpPr/>
              <p:nvPr/>
            </p:nvSpPr>
            <p:spPr>
              <a:xfrm rot="5400000">
                <a:off x="8365809" y="3830668"/>
                <a:ext cx="1311054" cy="835258"/>
              </a:xfrm>
              <a:prstGeom prst="triangle">
                <a:avLst/>
              </a:prstGeom>
              <a:solidFill>
                <a:schemeClr val="bg1">
                  <a:lumMod val="75000"/>
                  <a:alpha val="7984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</p:grpSp>
      </p:grpSp>
      <p:grpSp>
        <p:nvGrpSpPr>
          <p:cNvPr id="33" name="Grupp 32" descr="Framsidesbild på instruktionsfilmen Infoga ny sida och ändra layout.">
            <a:extLst>
              <a:ext uri="{FF2B5EF4-FFF2-40B4-BE49-F238E27FC236}">
                <a16:creationId xmlns:a16="http://schemas.microsoft.com/office/drawing/2014/main" id="{35D41A87-4630-D069-AF57-205D09B76377}"/>
              </a:ext>
            </a:extLst>
          </p:cNvPr>
          <p:cNvGrpSpPr/>
          <p:nvPr/>
        </p:nvGrpSpPr>
        <p:grpSpPr>
          <a:xfrm>
            <a:off x="5516979" y="2425557"/>
            <a:ext cx="3365874" cy="1893646"/>
            <a:chOff x="8020836" y="1327063"/>
            <a:chExt cx="3699318" cy="2081242"/>
          </a:xfrm>
        </p:grpSpPr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A44B1168-9B8C-BDD7-5AFB-DD62991E9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836" y="1327063"/>
              <a:ext cx="3699318" cy="2081242"/>
            </a:xfrm>
            <a:prstGeom prst="rect">
              <a:avLst/>
            </a:prstGeom>
          </p:spPr>
        </p:pic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B4BA1B8E-46C8-BB37-E0C9-A9F8905C5FF9}"/>
                </a:ext>
              </a:extLst>
            </p:cNvPr>
            <p:cNvGrpSpPr/>
            <p:nvPr/>
          </p:nvGrpSpPr>
          <p:grpSpPr>
            <a:xfrm>
              <a:off x="9055624" y="1676980"/>
              <a:ext cx="1359952" cy="1359953"/>
              <a:chOff x="8237285" y="2253963"/>
              <a:chExt cx="1913324" cy="1913324"/>
            </a:xfrm>
            <a:effectLst>
              <a:outerShdw blurRad="111498" dist="47851" dir="8100000" sx="99733" sy="99733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36" name="Ellips 35">
                <a:extLst>
                  <a:ext uri="{FF2B5EF4-FFF2-40B4-BE49-F238E27FC236}">
                    <a16:creationId xmlns:a16="http://schemas.microsoft.com/office/drawing/2014/main" id="{39CEB666-2838-5040-8A00-A2D67327CD75}"/>
                  </a:ext>
                </a:extLst>
              </p:cNvPr>
              <p:cNvSpPr/>
              <p:nvPr/>
            </p:nvSpPr>
            <p:spPr>
              <a:xfrm>
                <a:off x="8237285" y="2253963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accent2">
                    <a:lumMod val="5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  <p:sp>
            <p:nvSpPr>
              <p:cNvPr id="37" name="Triangel 36">
                <a:extLst>
                  <a:ext uri="{FF2B5EF4-FFF2-40B4-BE49-F238E27FC236}">
                    <a16:creationId xmlns:a16="http://schemas.microsoft.com/office/drawing/2014/main" id="{3338C22F-2ADB-EE45-3AB5-3CB71565CA89}"/>
                  </a:ext>
                </a:extLst>
              </p:cNvPr>
              <p:cNvSpPr/>
              <p:nvPr/>
            </p:nvSpPr>
            <p:spPr>
              <a:xfrm rot="5400000">
                <a:off x="8729287" y="2792996"/>
                <a:ext cx="1311054" cy="835258"/>
              </a:xfrm>
              <a:prstGeom prst="triangle">
                <a:avLst/>
              </a:prstGeom>
              <a:solidFill>
                <a:schemeClr val="accent2">
                  <a:lumMod val="50000"/>
                  <a:alpha val="5972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67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60CDA3-37D9-44F7-B33A-6F5F20EC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B346E6-392A-43C9-8E28-2B011D4D61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030DFB-40AA-4805-8BD6-5BBD2639A9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8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E068A5C-BBE4-4287-9799-C7FBC84E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Plats för tabellrubrik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8D5D2269-D304-A863-4986-07931E094BC0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691818666"/>
              </p:ext>
            </p:extLst>
          </p:nvPr>
        </p:nvGraphicFramePr>
        <p:xfrm>
          <a:off x="574675" y="1952625"/>
          <a:ext cx="79819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975">
                  <a:extLst>
                    <a:ext uri="{9D8B030D-6E8A-4147-A177-3AD203B41FA5}">
                      <a16:colId xmlns:a16="http://schemas.microsoft.com/office/drawing/2014/main" val="374042656"/>
                    </a:ext>
                  </a:extLst>
                </a:gridCol>
                <a:gridCol w="3990975">
                  <a:extLst>
                    <a:ext uri="{9D8B030D-6E8A-4147-A177-3AD203B41FA5}">
                      <a16:colId xmlns:a16="http://schemas.microsoft.com/office/drawing/2014/main" val="2784977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Rubrik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Rubrik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25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859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5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60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6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68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1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6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63742"/>
                  </a:ext>
                </a:extLst>
              </a:tr>
            </a:tbl>
          </a:graphicData>
        </a:graphic>
      </p:graphicFrame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D17E82B-8614-5520-DB98-7FCDE17927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b="1" dirty="0"/>
              <a:t>Tabell XX. </a:t>
            </a:r>
            <a:r>
              <a:rPr lang="sv-SE" dirty="0"/>
              <a:t>Text som kort förklarar innehållet i tabellen</a:t>
            </a:r>
            <a:r>
              <a:rPr lang="sv-SE" b="1" dirty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1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F8898F6-196F-A182-5DB8-14DA9E30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Plats för diagramrubrik</a:t>
            </a:r>
          </a:p>
        </p:txBody>
      </p:sp>
      <p:graphicFrame>
        <p:nvGraphicFramePr>
          <p:cNvPr id="11" name="Platshållare för innehåll 10" descr="Diagram.">
            <a:extLst>
              <a:ext uri="{FF2B5EF4-FFF2-40B4-BE49-F238E27FC236}">
                <a16:creationId xmlns:a16="http://schemas.microsoft.com/office/drawing/2014/main" id="{D95CDB42-5C41-2ABC-5B7E-C41FB9916629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060645881"/>
              </p:ext>
            </p:extLst>
          </p:nvPr>
        </p:nvGraphicFramePr>
        <p:xfrm>
          <a:off x="574675" y="1952625"/>
          <a:ext cx="79819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34629A0-E59A-98DE-BF7D-3FE9C34DA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b="1" dirty="0"/>
              <a:t>Diagram XX. </a:t>
            </a:r>
            <a:r>
              <a:rPr lang="sv-SE" dirty="0"/>
              <a:t>Text som kort förklarar innehållet i diagrammet</a:t>
            </a:r>
            <a:r>
              <a:rPr lang="sv-SE" b="1" dirty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82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69DC71F-8207-8848-B5BB-8B05B015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Plats för diagramrubrik</a:t>
            </a:r>
          </a:p>
        </p:txBody>
      </p:sp>
      <p:graphicFrame>
        <p:nvGraphicFramePr>
          <p:cNvPr id="5" name="Platshållare för innehåll 4" descr="Cirkeldiagram.">
            <a:extLst>
              <a:ext uri="{FF2B5EF4-FFF2-40B4-BE49-F238E27FC236}">
                <a16:creationId xmlns:a16="http://schemas.microsoft.com/office/drawing/2014/main" id="{4265C587-3683-903D-2079-F07497C828BA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034985045"/>
              </p:ext>
            </p:extLst>
          </p:nvPr>
        </p:nvGraphicFramePr>
        <p:xfrm>
          <a:off x="574675" y="1952625"/>
          <a:ext cx="79819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A242F9C-7115-B2F0-205E-9259B0DC54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b="1" dirty="0"/>
              <a:t>Diagram XX. </a:t>
            </a:r>
            <a:r>
              <a:rPr lang="sv-SE" dirty="0"/>
              <a:t>Text som kort förklarar innehållet i diagrammet</a:t>
            </a:r>
            <a:r>
              <a:rPr lang="sv-SE" b="1" dirty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13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8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DF65621E-64D3-FDAF-EFA2-473A8726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1226128"/>
            <a:ext cx="7982816" cy="336454"/>
          </a:xfrm>
        </p:spPr>
        <p:txBody>
          <a:bodyPr anchor="t"/>
          <a:lstStyle/>
          <a:p>
            <a:r>
              <a:rPr lang="sv-SE" dirty="0"/>
              <a:t>Dina anteckningar 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F32FFF0B-4E8C-6878-AFEB-4086E512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Skriv din text här…</a:t>
            </a:r>
          </a:p>
        </p:txBody>
      </p:sp>
    </p:spTree>
    <p:extLst>
      <p:ext uri="{BB962C8B-B14F-4D97-AF65-F5344CB8AC3E}">
        <p14:creationId xmlns:p14="http://schemas.microsoft.com/office/powerpoint/2010/main" val="8911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7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971913-CBE1-4E3F-A53B-EBA750B7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24C35F-888A-4D38-A1C7-BA6BFF1A0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0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DF65621E-64D3-FDAF-EFA2-473A8726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F32FFF0B-4E8C-6878-AFEB-4086E512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1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D8586C-7651-4714-A07D-56DC5DEB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88D665-878B-4B97-B443-07CB6C40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 title="Platshållare för liten, utbytbar bild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6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6AA04F9-FB7A-40F0-9D7D-89202E56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6DED39E8-B35B-4DC9-BC5A-25E4F4FC0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 11" title="Platshållare för stor, utbytbar bild">
            <a:extLst>
              <a:ext uri="{FF2B5EF4-FFF2-40B4-BE49-F238E27FC236}">
                <a16:creationId xmlns:a16="http://schemas.microsoft.com/office/drawing/2014/main" id="{91394D07-6396-4F00-B49C-BD0D929E1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D21DD1D-9743-4454-82A5-8B9E3F138C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7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AA85FD1-7FAF-CD18-712E-1C60591771B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81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60179-8C95-C339-5734-63A5E148B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9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U mallsidor">
  <a:themeElements>
    <a:clrScheme name="SLU">
      <a:dk1>
        <a:srgbClr val="000000"/>
      </a:dk1>
      <a:lt1>
        <a:srgbClr val="FFFFFF"/>
      </a:lt1>
      <a:dk2>
        <a:srgbClr val="535659"/>
      </a:dk2>
      <a:lt2>
        <a:srgbClr val="D9D9D6"/>
      </a:lt2>
      <a:accent1>
        <a:srgbClr val="154734"/>
      </a:accent1>
      <a:accent2>
        <a:srgbClr val="509E2F"/>
      </a:accent2>
      <a:accent3>
        <a:srgbClr val="79863B"/>
      </a:accent3>
      <a:accent4>
        <a:srgbClr val="007681"/>
      </a:accent4>
      <a:accent5>
        <a:srgbClr val="672145"/>
      </a:accent5>
      <a:accent6>
        <a:srgbClr val="CE0037"/>
      </a:accent6>
      <a:hlink>
        <a:srgbClr val="000000"/>
      </a:hlink>
      <a:folHlink>
        <a:srgbClr val="502B3A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000"/>
          </a:lnSpc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mall - 4-3, sv - 240424" id="{A35DD6F0-686F-9E41-99D5-E13CED24941D}" vid="{12B17BA1-1B3F-2745-A6CD-192C6327E7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7" ma:contentTypeDescription="Skapa ett nytt dokument." ma:contentTypeScope="" ma:versionID="b1fea0990ebf0ae478f8b84446b1aa24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c977e53980771c8fbbe1d85f4dcc81b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690E4-028F-43FC-B07F-899B71E078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4A1713-03BF-46AA-8634-18B10CAB9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58615-c749-462e-b141-ebbf7cdbce9a"/>
    <ds:schemaRef ds:uri="9c950a28-eb4a-4f43-b9f9-45c02166c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SLU mallsidor</Template>
  <TotalTime>0</TotalTime>
  <Words>725</Words>
  <Application>Microsoft Macintosh PowerPoint</Application>
  <PresentationFormat>Bildspel på skärmen (4:3)</PresentationFormat>
  <Paragraphs>91</Paragraphs>
  <Slides>14</Slides>
  <Notes>4</Notes>
  <HiddenSlides>2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Calibri</vt:lpstr>
      <vt:lpstr>SLU mallsidor</vt:lpstr>
      <vt:lpstr>Osäker på hur mallen fungerar?</vt:lpstr>
      <vt:lpstr>Dina anteckningar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Plats för tabellrubrik</vt:lpstr>
      <vt:lpstr>Plats för diagramrubrik</vt:lpstr>
      <vt:lpstr>Plats för diagramrubrik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Jansson Winge</dc:creator>
  <cp:lastModifiedBy>William Jansson Winge</cp:lastModifiedBy>
  <cp:revision>1</cp:revision>
  <dcterms:created xsi:type="dcterms:W3CDTF">2024-06-18T13:59:54Z</dcterms:created>
  <dcterms:modified xsi:type="dcterms:W3CDTF">2024-06-18T14:00:23Z</dcterms:modified>
</cp:coreProperties>
</file>