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8"/>
  </p:notesMasterIdLst>
  <p:sldIdLst>
    <p:sldId id="270" r:id="rId4"/>
    <p:sldId id="274" r:id="rId5"/>
    <p:sldId id="259" r:id="rId6"/>
    <p:sldId id="263" r:id="rId7"/>
    <p:sldId id="267" r:id="rId8"/>
    <p:sldId id="264" r:id="rId9"/>
    <p:sldId id="265" r:id="rId10"/>
    <p:sldId id="269" r:id="rId11"/>
    <p:sldId id="268" r:id="rId12"/>
    <p:sldId id="266" r:id="rId13"/>
    <p:sldId id="271" r:id="rId14"/>
    <p:sldId id="273" r:id="rId15"/>
    <p:sldId id="272" r:id="rId16"/>
    <p:sldId id="258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4" autoAdjust="0"/>
    <p:restoredTop sz="66980"/>
  </p:normalViewPr>
  <p:slideViewPr>
    <p:cSldViewPr snapToGrid="0">
      <p:cViewPr varScale="1">
        <p:scale>
          <a:sx n="71" d="100"/>
          <a:sy n="71" d="100"/>
        </p:scale>
        <p:origin x="2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(A) Unit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A</a:t>
                    </a:r>
                  </a:p>
                  <a:p>
                    <a:pPr>
                      <a:defRPr/>
                    </a:pPr>
                    <a:fld id="{7013E39C-B094-AA46-8269-C575584847CB}" type="VALUE">
                      <a:rPr lang="en-US" smtClean="0"/>
                      <a:pPr>
                        <a:defRPr/>
                      </a:pPr>
                      <a:t>[VÄRDE]</a:t>
                    </a:fld>
                    <a:endParaRPr lang="sv-SE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AFC-234E-8B1A-2C5525A9A8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</c:f>
              <c:strCache>
                <c:ptCount val="1"/>
                <c:pt idx="0">
                  <c:v>Value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FC-234E-8B1A-2C5525A9A80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(B) Unit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/>
                      <a:t>B</a:t>
                    </a:r>
                  </a:p>
                  <a:p>
                    <a:pPr>
                      <a:defRPr/>
                    </a:pPr>
                    <a:fld id="{5FD3B909-AA42-A643-A701-964AB108AC6A}" type="VALUE">
                      <a:rPr lang="en-US" smtClean="0"/>
                      <a:pPr>
                        <a:defRPr/>
                      </a:pPr>
                      <a:t>[VÄRDE]</a:t>
                    </a:fld>
                    <a:endParaRPr lang="sv-SE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AFC-234E-8B1A-2C5525A9A8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</c:f>
              <c:strCache>
                <c:ptCount val="1"/>
                <c:pt idx="0">
                  <c:v>Value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FC-234E-8B1A-2C5525A9A80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(C) Unit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/>
                      <a:t>C</a:t>
                    </a:r>
                  </a:p>
                  <a:p>
                    <a:pPr>
                      <a:defRPr/>
                    </a:pPr>
                    <a:fld id="{87D3364E-2E21-A44D-B397-AF1B25173C91}" type="VALUE">
                      <a:rPr lang="en-US" smtClean="0"/>
                      <a:pPr>
                        <a:defRPr/>
                      </a:pPr>
                      <a:t>[VÄRDE]</a:t>
                    </a:fld>
                    <a:endParaRPr lang="sv-SE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AFC-234E-8B1A-2C5525A9A8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</c:f>
              <c:strCache>
                <c:ptCount val="1"/>
                <c:pt idx="0">
                  <c:v>Value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FC-234E-8B1A-2C5525A9A801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(D) Unit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/>
                      <a:t>D</a:t>
                    </a:r>
                  </a:p>
                  <a:p>
                    <a:pPr>
                      <a:defRPr/>
                    </a:pPr>
                    <a:fld id="{4F00F250-2560-5E4E-BA62-A63C21CB1174}" type="VALUE">
                      <a:rPr lang="en-US" smtClean="0"/>
                      <a:pPr>
                        <a:defRPr/>
                      </a:pPr>
                      <a:t>[VÄRDE]</a:t>
                    </a:fld>
                    <a:endParaRPr lang="sv-SE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AFC-234E-8B1A-2C5525A9A8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</c:f>
              <c:strCache>
                <c:ptCount val="1"/>
                <c:pt idx="0">
                  <c:v>Value</c:v>
                </c:pt>
              </c:strCache>
            </c:strRef>
          </c:cat>
          <c:val>
            <c:numRef>
              <c:f>Blad1!$E$2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FC-234E-8B1A-2C5525A9A801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(E) Unit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/>
                      <a:t>E</a:t>
                    </a:r>
                  </a:p>
                  <a:p>
                    <a:pPr>
                      <a:defRPr/>
                    </a:pPr>
                    <a:fld id="{D62850A7-C905-0F40-9D3A-00784E30E78E}" type="VALUE">
                      <a:rPr lang="en-US" smtClean="0"/>
                      <a:pPr>
                        <a:defRPr/>
                      </a:pPr>
                      <a:t>[VÄRDE]</a:t>
                    </a:fld>
                    <a:endParaRPr lang="sv-SE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CAFC-234E-8B1A-2C5525A9A8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</c:f>
              <c:strCache>
                <c:ptCount val="1"/>
                <c:pt idx="0">
                  <c:v>Value</c:v>
                </c:pt>
              </c:strCache>
            </c:strRef>
          </c:cat>
          <c:val>
            <c:numRef>
              <c:f>Blad1!$F$2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FC-234E-8B1A-2C5525A9A801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(F) Unit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F</a:t>
                    </a:r>
                  </a:p>
                  <a:p>
                    <a:pPr>
                      <a:defRPr/>
                    </a:pPr>
                    <a:fld id="{1450565A-7D5B-ED4E-A772-72487190EA2A}" type="VALUE">
                      <a:rPr lang="en-US" smtClean="0"/>
                      <a:pPr>
                        <a:defRPr/>
                      </a:pPr>
                      <a:t>[VÄRDE]</a:t>
                    </a:fld>
                    <a:endParaRPr lang="sv-SE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AFC-234E-8B1A-2C5525A9A8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</c:f>
              <c:strCache>
                <c:ptCount val="1"/>
                <c:pt idx="0">
                  <c:v>Value</c:v>
                </c:pt>
              </c:strCache>
            </c:strRef>
          </c:cat>
          <c:val>
            <c:numRef>
              <c:f>Blad1!$G$2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FC-234E-8B1A-2C5525A9A8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2730879"/>
        <c:axId val="1882281375"/>
      </c:barChart>
      <c:catAx>
        <c:axId val="188273087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82281375"/>
        <c:crosses val="autoZero"/>
        <c:auto val="1"/>
        <c:lblAlgn val="ctr"/>
        <c:lblOffset val="100"/>
        <c:noMultiLvlLbl val="0"/>
      </c:catAx>
      <c:valAx>
        <c:axId val="1882281375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882730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516670135634959E-4"/>
          <c:y val="0.89526892471774366"/>
          <c:w val="0.99696003210057904"/>
          <c:h val="8.35670541182352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149353301241934"/>
          <c:y val="0.10130067074948965"/>
          <c:w val="0.35932848612251961"/>
          <c:h val="0.79739865850102065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Chart header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26-7841-A97C-C8AAA5F7D8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826-7841-A97C-C8AAA5F7D8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26-7841-A97C-C8AAA5F7D8D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826-7841-A97C-C8AAA5F7D8D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826-7841-A97C-C8AAA5F7D8D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0826-7841-A97C-C8AAA5F7D8D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/>
                      <a:t>A</a:t>
                    </a:r>
                  </a:p>
                  <a:p>
                    <a:fld id="{A1336191-EF23-094E-B27B-75FFD331DE05}" type="VALUE">
                      <a:rPr lang="en-US" smtClean="0"/>
                      <a:pPr/>
                      <a:t>[VÄRDE]</a:t>
                    </a:fld>
                    <a:endParaRPr lang="sv-S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826-7841-A97C-C8AAA5F7D8D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/>
                      <a:t>B</a:t>
                    </a:r>
                  </a:p>
                  <a:p>
                    <a:fld id="{D9A3936D-6ABA-A64C-853A-BC3B98519D99}" type="VALUE">
                      <a:rPr lang="en-US" smtClean="0"/>
                      <a:pPr/>
                      <a:t>[VÄRDE]</a:t>
                    </a:fld>
                    <a:endParaRPr lang="sv-S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826-7841-A97C-C8AAA5F7D8D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/>
                      <a:t>C</a:t>
                    </a:r>
                  </a:p>
                  <a:p>
                    <a:fld id="{A087EEAA-AF10-9446-9C8B-5CB09EB58C76}" type="VALUE">
                      <a:rPr lang="en-US" smtClean="0"/>
                      <a:pPr/>
                      <a:t>[VÄRDE]</a:t>
                    </a:fld>
                    <a:endParaRPr lang="sv-S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826-7841-A97C-C8AAA5F7D8D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/>
                      <a:t>D</a:t>
                    </a:r>
                  </a:p>
                  <a:p>
                    <a:fld id="{C53AD6F7-8D5E-C847-A413-616ABE253639}" type="VALUE">
                      <a:rPr lang="en-US" smtClean="0"/>
                      <a:pPr/>
                      <a:t>[VÄRDE]</a:t>
                    </a:fld>
                    <a:endParaRPr lang="sv-S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826-7841-A97C-C8AAA5F7D8D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/>
                      <a:t>E</a:t>
                    </a:r>
                  </a:p>
                  <a:p>
                    <a:fld id="{AEC67858-E29C-5349-8132-8098411D7B86}" type="VALUE">
                      <a:rPr lang="en-US" smtClean="0"/>
                      <a:pPr/>
                      <a:t>[VÄRDE]</a:t>
                    </a:fld>
                    <a:endParaRPr lang="sv-S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826-7841-A97C-C8AAA5F7D8D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="1"/>
                      <a:t>F</a:t>
                    </a:r>
                  </a:p>
                  <a:p>
                    <a:fld id="{4C118846-1995-0F49-86C3-E43E367638AB}" type="VALUE">
                      <a:rPr lang="en-US" smtClean="0"/>
                      <a:pPr/>
                      <a:t>[VÄRDE]</a:t>
                    </a:fld>
                    <a:endParaRPr lang="sv-S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826-7841-A97C-C8AAA5F7D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Blad1!$A$2:$A$7</c:f>
              <c:strCache>
                <c:ptCount val="6"/>
                <c:pt idx="0">
                  <c:v>(A) Unit 1</c:v>
                </c:pt>
                <c:pt idx="1">
                  <c:v>(B) Unit 2</c:v>
                </c:pt>
                <c:pt idx="2">
                  <c:v>(C) Unit 3</c:v>
                </c:pt>
                <c:pt idx="3">
                  <c:v>(D) Unit 4</c:v>
                </c:pt>
                <c:pt idx="4">
                  <c:v>(E) Unit 5</c:v>
                </c:pt>
                <c:pt idx="5">
                  <c:v>(F) Unit 6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16.600000000000001</c:v>
                </c:pt>
                <c:pt idx="1">
                  <c:v>16.600000000000001</c:v>
                </c:pt>
                <c:pt idx="2">
                  <c:v>16.600000000000001</c:v>
                </c:pt>
                <c:pt idx="3">
                  <c:v>16.600000000000001</c:v>
                </c:pt>
                <c:pt idx="4">
                  <c:v>16.600000000000001</c:v>
                </c:pt>
                <c:pt idx="5">
                  <c:v>16.600000000000001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26-7841-A97C-C8AAA5F7D8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1E152-B5E0-4580-89B5-B25AD3A9074F}" type="datetimeFigureOut">
              <a:rPr lang="sv-SE" smtClean="0"/>
              <a:t>2024-06-18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341C4-7C54-4AFE-B4E9-F9DA60F57A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109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341C4-7C54-4AFE-B4E9-F9DA60F57A9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4640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E1706C-E72E-4288-B38A-CFEE4F344B7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863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Guide on how to create an accessible table </a:t>
            </a:r>
          </a:p>
          <a:p>
            <a:endParaRPr lang="sv-SE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This table is set by default in SLU's PowerPoint templates. Start from this table and fill in your own data.</a:t>
            </a:r>
          </a:p>
          <a:p>
            <a:pPr marL="342900" lvl="0" indent="-342900">
              <a:buFont typeface="Symbol" pitchFamily="2" charset="2"/>
              <a:buChar char=""/>
            </a:pPr>
            <a:endParaRPr lang="sv-SE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If you are creating a new table, use the layout template "Header and table or chart". </a:t>
            </a:r>
          </a:p>
          <a:p>
            <a:pPr marL="342900" lvl="0" indent="-342900">
              <a:buFont typeface="Symbol" pitchFamily="2" charset="2"/>
              <a:buChar char=""/>
            </a:pPr>
            <a:endParaRPr lang="sv-SE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If you need other colors for your tables, go to "Table design" and choose another color from the same series called "Medium darkness". </a:t>
            </a:r>
            <a:endParaRPr lang="sv-SE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sv-SE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Accessibility </a:t>
            </a:r>
          </a:p>
          <a:p>
            <a:endParaRPr lang="sv-SE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Use only one table per slide. </a:t>
            </a:r>
          </a:p>
          <a:p>
            <a:pPr marL="342900" lvl="0" indent="-342900">
              <a:buFont typeface="Symbol" pitchFamily="2" charset="2"/>
              <a:buChar char=""/>
            </a:pPr>
            <a:endParaRPr lang="sv-SE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Tables should always have a header at the top of the table.</a:t>
            </a:r>
          </a:p>
          <a:p>
            <a:pPr marL="342900" lvl="0" indent="-342900">
              <a:buFont typeface="Symbol" pitchFamily="2" charset="2"/>
              <a:buChar char=""/>
            </a:pPr>
            <a:endParaRPr lang="sv-SE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Each table should have a numbered short descriptive text below the table. </a:t>
            </a:r>
          </a:p>
          <a:p>
            <a:pPr marL="342900" lvl="0" indent="-342900">
              <a:buFont typeface="Symbol" pitchFamily="2" charset="2"/>
              <a:buChar char=""/>
            </a:pPr>
            <a:endParaRPr lang="sv-SE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All tables should have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alternative text. Right-click on the entire table and select "Edit alternative text...". Type the alternative text in the field on the right. The text is saved automatically. 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341C4-7C54-4AFE-B4E9-F9DA60F57A9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1594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 on how to create an accessible bar chart </a:t>
            </a:r>
          </a:p>
          <a:p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from this chart and fill in your own data. 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"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Right-click the chart and select "Edit Data" or select "Edit Data" under the "Chart Design" tab to change the data in the chart. When you're done, close the Excel-window, the changes are automatically saved and transferred to the chart. 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change the vertical value axis, double-click the axis or right-click the axis and select "Format axes...". In the menu on the right, you can change the boundaries and units in the value axes. 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Accessibility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only one chart per slide and use the theme colors. 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unit and associated value should be identified, in addition to color, by a letter. To add a new letter, double-click on the value, enter the letter (uppercase) before the value and hit enter for the letter to end up on its own line. Highlight the letter and bold it. 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letter should also be added to the unit, you do this by right-clicking on the chart, selecting "Edit data" and adding the letter in parentheses before the unit’s name. 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chart should have a numbered short descriptive text below the chart. 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charts should have alternative text. Right-click on the entire chart and select "Edit alternative text...". Type the alternative text in the field on the right. The text is saved automatically. 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341C4-7C54-4AFE-B4E9-F9DA60F57A9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488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 on how to create an accessible pie chart </a:t>
            </a:r>
          </a:p>
          <a:p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from this chart and fill in your own data. 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Right-click the chart and select "Edit Data" or select "Edit Data" under the "Chart Design" tab to change the data in the chart. When you're done, close the Excel-window, the changes are automatically saved and transferred to the chart. 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Accessibility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only one chart per slide and use the theme colors. 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unit and associated value should be identified, in addition to color, by a letter. To add a new letter, double-click on the value, enter the letter (uppercase) before the value and hit enter for the letter to end up on its own line. Highlight the letter and bold it. 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letter should also be added to the unit, you do this by right-clicking on the chart, selecting "Edit data" and adding the letter in parentheses before the unit’s name. 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chart should have a numbered short descriptive text below the chart. 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charts should have alternative text. Right-click on the entire chart and select "Edit alternative text...". Type the alternative text in the field on the right. The text is saved automatically. 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341C4-7C54-4AFE-B4E9-F9DA60F57A97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939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304" y="1226128"/>
            <a:ext cx="7982816" cy="32488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 noProof="0" dirty="0"/>
              <a:t>Your notes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CC67DE-D694-40F6-9033-2F22DF4C80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8510" y="1782489"/>
            <a:ext cx="7990610" cy="36815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Write your text here…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9D4A83E-4DC4-553A-99D7-0BAC3CAD0429}"/>
              </a:ext>
            </a:extLst>
          </p:cNvPr>
          <p:cNvSpPr txBox="1"/>
          <p:nvPr userDrawn="1"/>
        </p:nvSpPr>
        <p:spPr>
          <a:xfrm>
            <a:off x="601362" y="56841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3000"/>
              </a:lnSpc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70887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dge –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DAD75157-2CF5-43DE-9D1C-3B451B4BA3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541" y="1250480"/>
            <a:ext cx="3876041" cy="88019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Heading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8498AC19-0878-4078-B419-F210CA38C6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541" y="2397441"/>
            <a:ext cx="3876041" cy="364851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/>
              <a:t>Text</a:t>
            </a:r>
          </a:p>
          <a:p>
            <a:pPr lvl="1"/>
            <a:r>
              <a:rPr lang="en-GB" noProof="0"/>
              <a:t>Level two</a:t>
            </a:r>
          </a:p>
          <a:p>
            <a:pPr lvl="2"/>
            <a:r>
              <a:rPr lang="en-GB" noProof="0"/>
              <a:t>Level three</a:t>
            </a:r>
          </a:p>
          <a:p>
            <a:pPr lvl="3"/>
            <a:r>
              <a:rPr lang="en-GB" noProof="0"/>
              <a:t>Level four</a:t>
            </a:r>
          </a:p>
          <a:p>
            <a:pPr lvl="4"/>
            <a:r>
              <a:rPr lang="en-GB" noProof="0"/>
              <a:t>Level five</a:t>
            </a:r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CE9043C6-E2E5-4AA6-A0D7-6300411D8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40723" y="-13285"/>
            <a:ext cx="4912242" cy="6892305"/>
          </a:xfrm>
          <a:custGeom>
            <a:avLst/>
            <a:gdLst>
              <a:gd name="connsiteX0" fmla="*/ 0 w 1233996"/>
              <a:gd name="connsiteY0" fmla="*/ 5825504 h 5825504"/>
              <a:gd name="connsiteX1" fmla="*/ 1233996 w 1233996"/>
              <a:gd name="connsiteY1" fmla="*/ 0 h 5825504"/>
              <a:gd name="connsiteX2" fmla="*/ 1233996 w 1233996"/>
              <a:gd name="connsiteY2" fmla="*/ 5825504 h 5825504"/>
              <a:gd name="connsiteX3" fmla="*/ 0 w 1233996"/>
              <a:gd name="connsiteY3" fmla="*/ 5825504 h 5825504"/>
              <a:gd name="connsiteX0" fmla="*/ 0 w 1260190"/>
              <a:gd name="connsiteY0" fmla="*/ 5715967 h 5715967"/>
              <a:gd name="connsiteX1" fmla="*/ 1260190 w 1260190"/>
              <a:gd name="connsiteY1" fmla="*/ 0 h 5715967"/>
              <a:gd name="connsiteX2" fmla="*/ 1233996 w 1260190"/>
              <a:gd name="connsiteY2" fmla="*/ 5715967 h 5715967"/>
              <a:gd name="connsiteX3" fmla="*/ 0 w 1260190"/>
              <a:gd name="connsiteY3" fmla="*/ 5715967 h 5715967"/>
              <a:gd name="connsiteX0" fmla="*/ 0 w 1233996"/>
              <a:gd name="connsiteY0" fmla="*/ 5749305 h 5749305"/>
              <a:gd name="connsiteX1" fmla="*/ 1231615 w 1233996"/>
              <a:gd name="connsiteY1" fmla="*/ 0 h 5749305"/>
              <a:gd name="connsiteX2" fmla="*/ 1233996 w 1233996"/>
              <a:gd name="connsiteY2" fmla="*/ 5749305 h 5749305"/>
              <a:gd name="connsiteX3" fmla="*/ 0 w 1233996"/>
              <a:gd name="connsiteY3" fmla="*/ 5749305 h 5749305"/>
              <a:gd name="connsiteX0" fmla="*/ 0 w 1233996"/>
              <a:gd name="connsiteY0" fmla="*/ 5749305 h 5749305"/>
              <a:gd name="connsiteX1" fmla="*/ 1071872 w 1233996"/>
              <a:gd name="connsiteY1" fmla="*/ 772060 h 5749305"/>
              <a:gd name="connsiteX2" fmla="*/ 1231615 w 1233996"/>
              <a:gd name="connsiteY2" fmla="*/ 0 h 5749305"/>
              <a:gd name="connsiteX3" fmla="*/ 1233996 w 1233996"/>
              <a:gd name="connsiteY3" fmla="*/ 5749305 h 5749305"/>
              <a:gd name="connsiteX4" fmla="*/ 0 w 1233996"/>
              <a:gd name="connsiteY4" fmla="*/ 5749305 h 5749305"/>
              <a:gd name="connsiteX0" fmla="*/ 0 w 1233996"/>
              <a:gd name="connsiteY0" fmla="*/ 5749305 h 5749305"/>
              <a:gd name="connsiteX1" fmla="*/ 1071872 w 1233996"/>
              <a:gd name="connsiteY1" fmla="*/ 772060 h 5749305"/>
              <a:gd name="connsiteX2" fmla="*/ 1231615 w 1233996"/>
              <a:gd name="connsiteY2" fmla="*/ 0 h 5749305"/>
              <a:gd name="connsiteX3" fmla="*/ 1233996 w 1233996"/>
              <a:gd name="connsiteY3" fmla="*/ 5749305 h 5749305"/>
              <a:gd name="connsiteX4" fmla="*/ 0 w 1233996"/>
              <a:gd name="connsiteY4" fmla="*/ 5749305 h 5749305"/>
              <a:gd name="connsiteX0" fmla="*/ 0 w 1233996"/>
              <a:gd name="connsiteY0" fmla="*/ 6868391 h 6868391"/>
              <a:gd name="connsiteX1" fmla="*/ 241323 w 1233996"/>
              <a:gd name="connsiteY1" fmla="*/ 0 h 6868391"/>
              <a:gd name="connsiteX2" fmla="*/ 1231615 w 1233996"/>
              <a:gd name="connsiteY2" fmla="*/ 1119086 h 6868391"/>
              <a:gd name="connsiteX3" fmla="*/ 1233996 w 1233996"/>
              <a:gd name="connsiteY3" fmla="*/ 6868391 h 6868391"/>
              <a:gd name="connsiteX4" fmla="*/ 0 w 1233996"/>
              <a:gd name="connsiteY4" fmla="*/ 6868391 h 6868391"/>
              <a:gd name="connsiteX0" fmla="*/ 0 w 1235763"/>
              <a:gd name="connsiteY0" fmla="*/ 6892305 h 6892305"/>
              <a:gd name="connsiteX1" fmla="*/ 241323 w 1235763"/>
              <a:gd name="connsiteY1" fmla="*/ 23914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  <a:gd name="connsiteX0" fmla="*/ 0 w 1235763"/>
              <a:gd name="connsiteY0" fmla="*/ 6892305 h 6892305"/>
              <a:gd name="connsiteX1" fmla="*/ 239480 w 1235763"/>
              <a:gd name="connsiteY1" fmla="*/ 21533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  <a:gd name="connsiteX0" fmla="*/ 0 w 1235763"/>
              <a:gd name="connsiteY0" fmla="*/ 6892305 h 6892305"/>
              <a:gd name="connsiteX1" fmla="*/ 245582 w 1235763"/>
              <a:gd name="connsiteY1" fmla="*/ 11023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  <a:gd name="connsiteX0" fmla="*/ 0 w 1235763"/>
              <a:gd name="connsiteY0" fmla="*/ 6892305 h 6892305"/>
              <a:gd name="connsiteX1" fmla="*/ 245582 w 1235763"/>
              <a:gd name="connsiteY1" fmla="*/ 3880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5763" h="6892305">
                <a:moveTo>
                  <a:pt x="0" y="6892305"/>
                </a:moveTo>
                <a:lnTo>
                  <a:pt x="245582" y="3880"/>
                </a:lnTo>
                <a:cubicBezTo>
                  <a:pt x="577634" y="-3298"/>
                  <a:pt x="903585" y="7178"/>
                  <a:pt x="1235637" y="0"/>
                </a:cubicBezTo>
                <a:cubicBezTo>
                  <a:pt x="1236431" y="1916435"/>
                  <a:pt x="1233202" y="4975870"/>
                  <a:pt x="1233996" y="6892305"/>
                </a:cubicBezTo>
                <a:lnTo>
                  <a:pt x="0" y="6892305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133200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  <p:sp>
        <p:nvSpPr>
          <p:cNvPr id="12" name="Platshållare för text 8">
            <a:extLst>
              <a:ext uri="{FF2B5EF4-FFF2-40B4-BE49-F238E27FC236}">
                <a16:creationId xmlns:a16="http://schemas.microsoft.com/office/drawing/2014/main" id="{CED43F73-AACE-4B41-ADE8-E82A3E3CE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98" y="-36999"/>
            <a:ext cx="1350115" cy="6898263"/>
          </a:xfrm>
          <a:custGeom>
            <a:avLst/>
            <a:gdLst>
              <a:gd name="connsiteX0" fmla="*/ 0 w 1533233"/>
              <a:gd name="connsiteY0" fmla="*/ 6008703 h 6008703"/>
              <a:gd name="connsiteX1" fmla="*/ 1533233 w 1533233"/>
              <a:gd name="connsiteY1" fmla="*/ 0 h 6008703"/>
              <a:gd name="connsiteX2" fmla="*/ 1533233 w 1533233"/>
              <a:gd name="connsiteY2" fmla="*/ 6008703 h 6008703"/>
              <a:gd name="connsiteX3" fmla="*/ 0 w 1533233"/>
              <a:gd name="connsiteY3" fmla="*/ 6008703 h 6008703"/>
              <a:gd name="connsiteX0" fmla="*/ 0 w 1533233"/>
              <a:gd name="connsiteY0" fmla="*/ 6008703 h 6014621"/>
              <a:gd name="connsiteX1" fmla="*/ 1533233 w 1533233"/>
              <a:gd name="connsiteY1" fmla="*/ 0 h 6014621"/>
              <a:gd name="connsiteX2" fmla="*/ 314033 w 1533233"/>
              <a:gd name="connsiteY2" fmla="*/ 6014621 h 6014621"/>
              <a:gd name="connsiteX3" fmla="*/ 0 w 1533233"/>
              <a:gd name="connsiteY3" fmla="*/ 6008703 h 6014621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314033 w 1538565"/>
              <a:gd name="connsiteY2" fmla="*/ 5849336 h 5849336"/>
              <a:gd name="connsiteX3" fmla="*/ 0 w 1538565"/>
              <a:gd name="connsiteY3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492752 w 1538565"/>
              <a:gd name="connsiteY2" fmla="*/ 216524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42759"/>
              <a:gd name="connsiteY0" fmla="*/ 5843418 h 5849336"/>
              <a:gd name="connsiteX1" fmla="*/ 1538565 w 1542759"/>
              <a:gd name="connsiteY1" fmla="*/ 0 h 5849336"/>
              <a:gd name="connsiteX2" fmla="*/ 1542759 w 1542759"/>
              <a:gd name="connsiteY2" fmla="*/ 54599 h 5849336"/>
              <a:gd name="connsiteX3" fmla="*/ 314033 w 1542759"/>
              <a:gd name="connsiteY3" fmla="*/ 5849336 h 5849336"/>
              <a:gd name="connsiteX4" fmla="*/ 0 w 1542759"/>
              <a:gd name="connsiteY4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535615 w 1538565"/>
              <a:gd name="connsiteY2" fmla="*/ 56980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78477"/>
              <a:gd name="connsiteY0" fmla="*/ 5843418 h 5849336"/>
              <a:gd name="connsiteX1" fmla="*/ 1538565 w 1578477"/>
              <a:gd name="connsiteY1" fmla="*/ 0 h 5849336"/>
              <a:gd name="connsiteX2" fmla="*/ 1578477 w 1578477"/>
              <a:gd name="connsiteY2" fmla="*/ 87937 h 5849336"/>
              <a:gd name="connsiteX3" fmla="*/ 314033 w 1578477"/>
              <a:gd name="connsiteY3" fmla="*/ 5849336 h 5849336"/>
              <a:gd name="connsiteX4" fmla="*/ 0 w 1578477"/>
              <a:gd name="connsiteY4" fmla="*/ 5843418 h 5849336"/>
              <a:gd name="connsiteX0" fmla="*/ 0 w 1578502"/>
              <a:gd name="connsiteY0" fmla="*/ 5843418 h 5849336"/>
              <a:gd name="connsiteX1" fmla="*/ 1538565 w 1578502"/>
              <a:gd name="connsiteY1" fmla="*/ 0 h 5849336"/>
              <a:gd name="connsiteX2" fmla="*/ 1578477 w 1578502"/>
              <a:gd name="connsiteY2" fmla="*/ 87937 h 5849336"/>
              <a:gd name="connsiteX3" fmla="*/ 314033 w 1578502"/>
              <a:gd name="connsiteY3" fmla="*/ 5849336 h 5849336"/>
              <a:gd name="connsiteX4" fmla="*/ 0 w 1578502"/>
              <a:gd name="connsiteY4" fmla="*/ 5843418 h 5849336"/>
              <a:gd name="connsiteX0" fmla="*/ 0 w 1543111"/>
              <a:gd name="connsiteY0" fmla="*/ 5843418 h 5849336"/>
              <a:gd name="connsiteX1" fmla="*/ 1538565 w 1543111"/>
              <a:gd name="connsiteY1" fmla="*/ 0 h 5849336"/>
              <a:gd name="connsiteX2" fmla="*/ 1530852 w 1543111"/>
              <a:gd name="connsiteY2" fmla="*/ 83174 h 5849336"/>
              <a:gd name="connsiteX3" fmla="*/ 314033 w 1543111"/>
              <a:gd name="connsiteY3" fmla="*/ 5849336 h 5849336"/>
              <a:gd name="connsiteX4" fmla="*/ 0 w 1543111"/>
              <a:gd name="connsiteY4" fmla="*/ 5843418 h 5849336"/>
              <a:gd name="connsiteX0" fmla="*/ 0 w 1540225"/>
              <a:gd name="connsiteY0" fmla="*/ 5843418 h 5849336"/>
              <a:gd name="connsiteX1" fmla="*/ 1538565 w 1540225"/>
              <a:gd name="connsiteY1" fmla="*/ 0 h 5849336"/>
              <a:gd name="connsiteX2" fmla="*/ 1530852 w 1540225"/>
              <a:gd name="connsiteY2" fmla="*/ 83174 h 5849336"/>
              <a:gd name="connsiteX3" fmla="*/ 314033 w 1540225"/>
              <a:gd name="connsiteY3" fmla="*/ 5849336 h 5849336"/>
              <a:gd name="connsiteX4" fmla="*/ 0 w 1540225"/>
              <a:gd name="connsiteY4" fmla="*/ 5843418 h 5849336"/>
              <a:gd name="connsiteX0" fmla="*/ 0 w 1545425"/>
              <a:gd name="connsiteY0" fmla="*/ 5843418 h 5849336"/>
              <a:gd name="connsiteX1" fmla="*/ 1538565 w 1545425"/>
              <a:gd name="connsiteY1" fmla="*/ 0 h 5849336"/>
              <a:gd name="connsiteX2" fmla="*/ 1545139 w 1545425"/>
              <a:gd name="connsiteY2" fmla="*/ 80793 h 5849336"/>
              <a:gd name="connsiteX3" fmla="*/ 314033 w 1545425"/>
              <a:gd name="connsiteY3" fmla="*/ 5849336 h 5849336"/>
              <a:gd name="connsiteX4" fmla="*/ 0 w 1545425"/>
              <a:gd name="connsiteY4" fmla="*/ 5843418 h 5849336"/>
              <a:gd name="connsiteX0" fmla="*/ 0 w 1543488"/>
              <a:gd name="connsiteY0" fmla="*/ 5843418 h 5849336"/>
              <a:gd name="connsiteX1" fmla="*/ 1538565 w 1543488"/>
              <a:gd name="connsiteY1" fmla="*/ 0 h 5849336"/>
              <a:gd name="connsiteX2" fmla="*/ 1542758 w 1543488"/>
              <a:gd name="connsiteY2" fmla="*/ 49836 h 5849336"/>
              <a:gd name="connsiteX3" fmla="*/ 314033 w 1543488"/>
              <a:gd name="connsiteY3" fmla="*/ 5849336 h 5849336"/>
              <a:gd name="connsiteX4" fmla="*/ 0 w 1543488"/>
              <a:gd name="connsiteY4" fmla="*/ 5843418 h 5849336"/>
              <a:gd name="connsiteX0" fmla="*/ 0 w 1547499"/>
              <a:gd name="connsiteY0" fmla="*/ 6878649 h 6884567"/>
              <a:gd name="connsiteX1" fmla="*/ 1545097 w 1547499"/>
              <a:gd name="connsiteY1" fmla="*/ 0 h 6884567"/>
              <a:gd name="connsiteX2" fmla="*/ 1542758 w 1547499"/>
              <a:gd name="connsiteY2" fmla="*/ 1085067 h 6884567"/>
              <a:gd name="connsiteX3" fmla="*/ 314033 w 1547499"/>
              <a:gd name="connsiteY3" fmla="*/ 6884567 h 6884567"/>
              <a:gd name="connsiteX4" fmla="*/ 0 w 1547499"/>
              <a:gd name="connsiteY4" fmla="*/ 6878649 h 6884567"/>
              <a:gd name="connsiteX0" fmla="*/ 0 w 1565663"/>
              <a:gd name="connsiteY0" fmla="*/ 6878649 h 6884567"/>
              <a:gd name="connsiteX1" fmla="*/ 1545097 w 1565663"/>
              <a:gd name="connsiteY1" fmla="*/ 0 h 6884567"/>
              <a:gd name="connsiteX2" fmla="*/ 1565618 w 1565663"/>
              <a:gd name="connsiteY2" fmla="*/ 20444 h 6884567"/>
              <a:gd name="connsiteX3" fmla="*/ 314033 w 1565663"/>
              <a:gd name="connsiteY3" fmla="*/ 6884567 h 6884567"/>
              <a:gd name="connsiteX4" fmla="*/ 0 w 1565663"/>
              <a:gd name="connsiteY4" fmla="*/ 6878649 h 6884567"/>
              <a:gd name="connsiteX0" fmla="*/ 0 w 1565663"/>
              <a:gd name="connsiteY0" fmla="*/ 6878649 h 6887833"/>
              <a:gd name="connsiteX1" fmla="*/ 1545097 w 1565663"/>
              <a:gd name="connsiteY1" fmla="*/ 0 h 6887833"/>
              <a:gd name="connsiteX2" fmla="*/ 1565618 w 1565663"/>
              <a:gd name="connsiteY2" fmla="*/ 20444 h 6887833"/>
              <a:gd name="connsiteX3" fmla="*/ 349955 w 1565663"/>
              <a:gd name="connsiteY3" fmla="*/ 6887833 h 6887833"/>
              <a:gd name="connsiteX4" fmla="*/ 0 w 1565663"/>
              <a:gd name="connsiteY4" fmla="*/ 6878649 h 6887833"/>
              <a:gd name="connsiteX0" fmla="*/ 0 w 1545179"/>
              <a:gd name="connsiteY0" fmla="*/ 6878649 h 6887833"/>
              <a:gd name="connsiteX1" fmla="*/ 1545097 w 1545179"/>
              <a:gd name="connsiteY1" fmla="*/ 0 h 6887833"/>
              <a:gd name="connsiteX2" fmla="*/ 1210984 w 1545179"/>
              <a:gd name="connsiteY2" fmla="*/ 27397 h 6887833"/>
              <a:gd name="connsiteX3" fmla="*/ 349955 w 1545179"/>
              <a:gd name="connsiteY3" fmla="*/ 6887833 h 6887833"/>
              <a:gd name="connsiteX4" fmla="*/ 0 w 1545179"/>
              <a:gd name="connsiteY4" fmla="*/ 6878649 h 6887833"/>
              <a:gd name="connsiteX0" fmla="*/ 0 w 1451337"/>
              <a:gd name="connsiteY0" fmla="*/ 6868218 h 6877402"/>
              <a:gd name="connsiteX1" fmla="*/ 1451223 w 1451337"/>
              <a:gd name="connsiteY1" fmla="*/ 0 h 6877402"/>
              <a:gd name="connsiteX2" fmla="*/ 1210984 w 1451337"/>
              <a:gd name="connsiteY2" fmla="*/ 16966 h 6877402"/>
              <a:gd name="connsiteX3" fmla="*/ 349955 w 1451337"/>
              <a:gd name="connsiteY3" fmla="*/ 6877402 h 6877402"/>
              <a:gd name="connsiteX4" fmla="*/ 0 w 1451337"/>
              <a:gd name="connsiteY4" fmla="*/ 6868218 h 6877402"/>
              <a:gd name="connsiteX0" fmla="*/ 0 w 1336699"/>
              <a:gd name="connsiteY0" fmla="*/ 6868218 h 6877402"/>
              <a:gd name="connsiteX1" fmla="*/ 1336488 w 1336699"/>
              <a:gd name="connsiteY1" fmla="*/ 0 h 6877402"/>
              <a:gd name="connsiteX2" fmla="*/ 1210984 w 1336699"/>
              <a:gd name="connsiteY2" fmla="*/ 16966 h 6877402"/>
              <a:gd name="connsiteX3" fmla="*/ 349955 w 1336699"/>
              <a:gd name="connsiteY3" fmla="*/ 6877402 h 6877402"/>
              <a:gd name="connsiteX4" fmla="*/ 0 w 1336699"/>
              <a:gd name="connsiteY4" fmla="*/ 6868218 h 6877402"/>
              <a:gd name="connsiteX0" fmla="*/ 0 w 1357531"/>
              <a:gd name="connsiteY0" fmla="*/ 6865162 h 6874346"/>
              <a:gd name="connsiteX1" fmla="*/ 1357349 w 1357531"/>
              <a:gd name="connsiteY1" fmla="*/ 421 h 6874346"/>
              <a:gd name="connsiteX2" fmla="*/ 1210984 w 1357531"/>
              <a:gd name="connsiteY2" fmla="*/ 13910 h 6874346"/>
              <a:gd name="connsiteX3" fmla="*/ 349955 w 1357531"/>
              <a:gd name="connsiteY3" fmla="*/ 6874346 h 6874346"/>
              <a:gd name="connsiteX4" fmla="*/ 0 w 1357531"/>
              <a:gd name="connsiteY4" fmla="*/ 6865162 h 6874346"/>
              <a:gd name="connsiteX0" fmla="*/ 0 w 1358108"/>
              <a:gd name="connsiteY0" fmla="*/ 6865162 h 6874346"/>
              <a:gd name="connsiteX1" fmla="*/ 1357349 w 1358108"/>
              <a:gd name="connsiteY1" fmla="*/ 421 h 6874346"/>
              <a:gd name="connsiteX2" fmla="*/ 1329196 w 1358108"/>
              <a:gd name="connsiteY2" fmla="*/ 13910 h 6874346"/>
              <a:gd name="connsiteX3" fmla="*/ 349955 w 1358108"/>
              <a:gd name="connsiteY3" fmla="*/ 6874346 h 6874346"/>
              <a:gd name="connsiteX4" fmla="*/ 0 w 1358108"/>
              <a:gd name="connsiteY4" fmla="*/ 6865162 h 6874346"/>
              <a:gd name="connsiteX0" fmla="*/ 0 w 1443939"/>
              <a:gd name="connsiteY0" fmla="*/ 6867961 h 6877145"/>
              <a:gd name="connsiteX1" fmla="*/ 1357349 w 1443939"/>
              <a:gd name="connsiteY1" fmla="*/ 3220 h 6877145"/>
              <a:gd name="connsiteX2" fmla="*/ 1443931 w 1443939"/>
              <a:gd name="connsiteY2" fmla="*/ 13233 h 6877145"/>
              <a:gd name="connsiteX3" fmla="*/ 349955 w 1443939"/>
              <a:gd name="connsiteY3" fmla="*/ 6877145 h 6877145"/>
              <a:gd name="connsiteX4" fmla="*/ 0 w 1443939"/>
              <a:gd name="connsiteY4" fmla="*/ 6867961 h 6877145"/>
              <a:gd name="connsiteX0" fmla="*/ 0 w 1443933"/>
              <a:gd name="connsiteY0" fmla="*/ 6867961 h 6877145"/>
              <a:gd name="connsiteX1" fmla="*/ 1190462 w 1443933"/>
              <a:gd name="connsiteY1" fmla="*/ 3220 h 6877145"/>
              <a:gd name="connsiteX2" fmla="*/ 1443931 w 1443933"/>
              <a:gd name="connsiteY2" fmla="*/ 13233 h 6877145"/>
              <a:gd name="connsiteX3" fmla="*/ 349955 w 1443933"/>
              <a:gd name="connsiteY3" fmla="*/ 6877145 h 6877145"/>
              <a:gd name="connsiteX4" fmla="*/ 0 w 1443933"/>
              <a:gd name="connsiteY4" fmla="*/ 6867961 h 6877145"/>
              <a:gd name="connsiteX0" fmla="*/ 0 w 1332678"/>
              <a:gd name="connsiteY0" fmla="*/ 6882794 h 6891978"/>
              <a:gd name="connsiteX1" fmla="*/ 1190462 w 1332678"/>
              <a:gd name="connsiteY1" fmla="*/ 18053 h 6891978"/>
              <a:gd name="connsiteX2" fmla="*/ 1332673 w 1332678"/>
              <a:gd name="connsiteY2" fmla="*/ 10682 h 6891978"/>
              <a:gd name="connsiteX3" fmla="*/ 349955 w 1332678"/>
              <a:gd name="connsiteY3" fmla="*/ 6891978 h 6891978"/>
              <a:gd name="connsiteX4" fmla="*/ 0 w 1332678"/>
              <a:gd name="connsiteY4" fmla="*/ 6882794 h 6891978"/>
              <a:gd name="connsiteX0" fmla="*/ 0 w 1350062"/>
              <a:gd name="connsiteY0" fmla="*/ 6882794 h 6891978"/>
              <a:gd name="connsiteX1" fmla="*/ 1190462 w 1350062"/>
              <a:gd name="connsiteY1" fmla="*/ 18053 h 6891978"/>
              <a:gd name="connsiteX2" fmla="*/ 1350058 w 1350062"/>
              <a:gd name="connsiteY2" fmla="*/ 10682 h 6891978"/>
              <a:gd name="connsiteX3" fmla="*/ 349955 w 1350062"/>
              <a:gd name="connsiteY3" fmla="*/ 6891978 h 6891978"/>
              <a:gd name="connsiteX4" fmla="*/ 0 w 1350062"/>
              <a:gd name="connsiteY4" fmla="*/ 6882794 h 6891978"/>
              <a:gd name="connsiteX0" fmla="*/ 0 w 1350115"/>
              <a:gd name="connsiteY0" fmla="*/ 6889079 h 6898263"/>
              <a:gd name="connsiteX1" fmla="*/ 1333011 w 1350115"/>
              <a:gd name="connsiteY1" fmla="*/ 0 h 6898263"/>
              <a:gd name="connsiteX2" fmla="*/ 1350058 w 1350115"/>
              <a:gd name="connsiteY2" fmla="*/ 16967 h 6898263"/>
              <a:gd name="connsiteX3" fmla="*/ 349955 w 1350115"/>
              <a:gd name="connsiteY3" fmla="*/ 6898263 h 6898263"/>
              <a:gd name="connsiteX4" fmla="*/ 0 w 1350115"/>
              <a:gd name="connsiteY4" fmla="*/ 6889079 h 6898263"/>
              <a:gd name="connsiteX0" fmla="*/ 0 w 1350115"/>
              <a:gd name="connsiteY0" fmla="*/ 6889079 h 6898263"/>
              <a:gd name="connsiteX1" fmla="*/ 1333011 w 1350115"/>
              <a:gd name="connsiteY1" fmla="*/ 0 h 6898263"/>
              <a:gd name="connsiteX2" fmla="*/ 1350058 w 1350115"/>
              <a:gd name="connsiteY2" fmla="*/ 16967 h 6898263"/>
              <a:gd name="connsiteX3" fmla="*/ 395153 w 1350115"/>
              <a:gd name="connsiteY3" fmla="*/ 6898263 h 6898263"/>
              <a:gd name="connsiteX4" fmla="*/ 0 w 1350115"/>
              <a:gd name="connsiteY4" fmla="*/ 6889079 h 689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0115" h="6898263">
                <a:moveTo>
                  <a:pt x="0" y="6889079"/>
                </a:moveTo>
                <a:lnTo>
                  <a:pt x="1333011" y="0"/>
                </a:lnTo>
                <a:cubicBezTo>
                  <a:pt x="1339172" y="26931"/>
                  <a:pt x="1351042" y="-19488"/>
                  <a:pt x="1350058" y="16967"/>
                </a:cubicBezTo>
                <a:lnTo>
                  <a:pt x="395153" y="6898263"/>
                </a:lnTo>
                <a:lnTo>
                  <a:pt x="0" y="68890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361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304" y="1226128"/>
            <a:ext cx="7982816" cy="91137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CC67DE-D694-40F6-9033-2F22DF4C80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6304" y="2407521"/>
            <a:ext cx="7990610" cy="36815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/>
              <a:t>Text</a:t>
            </a:r>
          </a:p>
          <a:p>
            <a:pPr lvl="1"/>
            <a:r>
              <a:rPr lang="en-GB" noProof="0"/>
              <a:t>Level two</a:t>
            </a:r>
          </a:p>
          <a:p>
            <a:pPr lvl="2"/>
            <a:r>
              <a:rPr lang="en-GB" noProof="0"/>
              <a:t>Level three</a:t>
            </a:r>
          </a:p>
          <a:p>
            <a:pPr lvl="3"/>
            <a:r>
              <a:rPr lang="en-GB" noProof="0"/>
              <a:t>Level four</a:t>
            </a:r>
          </a:p>
          <a:p>
            <a:pPr lvl="4"/>
            <a:r>
              <a:rPr lang="en-GB" noProof="0"/>
              <a:t>Level five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9D4A83E-4DC4-553A-99D7-0BAC3CAD0429}"/>
              </a:ext>
            </a:extLst>
          </p:cNvPr>
          <p:cNvSpPr txBox="1"/>
          <p:nvPr userDrawn="1"/>
        </p:nvSpPr>
        <p:spPr>
          <a:xfrm>
            <a:off x="601362" y="56841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3000"/>
              </a:lnSpc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4017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304" y="1226128"/>
            <a:ext cx="7982816" cy="91137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CC67DE-D694-40F6-9033-2F22DF4C80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6305" y="2407521"/>
            <a:ext cx="3899189" cy="36815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/>
              <a:t>Text</a:t>
            </a:r>
          </a:p>
          <a:p>
            <a:pPr lvl="1"/>
            <a:r>
              <a:rPr lang="en-GB" noProof="0"/>
              <a:t>Level two</a:t>
            </a:r>
          </a:p>
          <a:p>
            <a:pPr lvl="2"/>
            <a:r>
              <a:rPr lang="en-GB" noProof="0"/>
              <a:t>Level three</a:t>
            </a:r>
          </a:p>
          <a:p>
            <a:pPr lvl="3"/>
            <a:r>
              <a:rPr lang="en-GB" noProof="0"/>
              <a:t>Level four</a:t>
            </a:r>
          </a:p>
          <a:p>
            <a:pPr lvl="4"/>
            <a:r>
              <a:rPr lang="en-GB" noProof="0"/>
              <a:t>Level five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7C6F9F6A-5EE1-426E-AAF4-F9163894A51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73313" y="2407521"/>
            <a:ext cx="3899189" cy="36815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/>
              <a:t>Text</a:t>
            </a:r>
          </a:p>
          <a:p>
            <a:pPr lvl="1"/>
            <a:r>
              <a:rPr lang="en-GB" noProof="0"/>
              <a:t>Level two</a:t>
            </a:r>
          </a:p>
          <a:p>
            <a:pPr lvl="2"/>
            <a:r>
              <a:rPr lang="en-GB" noProof="0"/>
              <a:t>Level three</a:t>
            </a:r>
          </a:p>
          <a:p>
            <a:pPr lvl="3"/>
            <a:r>
              <a:rPr lang="en-GB" noProof="0"/>
              <a:t>Level four</a:t>
            </a:r>
          </a:p>
          <a:p>
            <a:pPr lvl="4"/>
            <a:r>
              <a:rPr lang="en-GB" noProof="0"/>
              <a:t>Level five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73A66CF-1C52-44FE-85C6-604CF9819D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9" y="6140310"/>
            <a:ext cx="3904060" cy="2603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50"/>
            </a:lvl1pPr>
          </a:lstStyle>
          <a:p>
            <a:pPr lvl="0"/>
            <a:r>
              <a:rPr lang="sv-SE"/>
              <a:t>Caption</a:t>
            </a:r>
            <a:endParaRPr lang="en-GB" noProof="0"/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02F528CE-D42C-4F3A-A140-BC71A68198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4426" y="6140310"/>
            <a:ext cx="3904060" cy="2603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50"/>
            </a:lvl1pPr>
          </a:lstStyle>
          <a:p>
            <a:pPr lvl="0"/>
            <a:r>
              <a:rPr lang="sv-SE"/>
              <a:t>Caption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0123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abl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304" y="1226128"/>
            <a:ext cx="7982816" cy="43916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 noProof="0" dirty="0"/>
              <a:t>Heading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CC67DE-D694-40F6-9033-2F22DF4C80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6304" y="1916113"/>
            <a:ext cx="7990610" cy="36004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Placeholder for table or chart.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9D4A83E-4DC4-553A-99D7-0BAC3CAD0429}"/>
              </a:ext>
            </a:extLst>
          </p:cNvPr>
          <p:cNvSpPr txBox="1"/>
          <p:nvPr userDrawn="1"/>
        </p:nvSpPr>
        <p:spPr>
          <a:xfrm>
            <a:off x="601362" y="56841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3000"/>
              </a:lnSpc>
            </a:pPr>
            <a:endParaRPr lang="sv-SE" sz="2400" dirty="0"/>
          </a:p>
        </p:txBody>
      </p:sp>
      <p:sp>
        <p:nvSpPr>
          <p:cNvPr id="4" name="Platshållare för text 6">
            <a:extLst>
              <a:ext uri="{FF2B5EF4-FFF2-40B4-BE49-F238E27FC236}">
                <a16:creationId xmlns:a16="http://schemas.microsoft.com/office/drawing/2014/main" id="{D91CF31B-D5A8-305D-68EC-41B45409EF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305" y="5768975"/>
            <a:ext cx="7990609" cy="602698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GB" noProof="0" dirty="0"/>
              <a:t>Table/chart XX. Description for table or chart.</a:t>
            </a:r>
          </a:p>
        </p:txBody>
      </p:sp>
    </p:spTree>
    <p:extLst>
      <p:ext uri="{BB962C8B-B14F-4D97-AF65-F5344CB8AC3E}">
        <p14:creationId xmlns:p14="http://schemas.microsoft.com/office/powerpoint/2010/main" val="284399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innehåll 11">
            <a:extLst>
              <a:ext uri="{FF2B5EF4-FFF2-40B4-BE49-F238E27FC236}">
                <a16:creationId xmlns:a16="http://schemas.microsoft.com/office/drawing/2014/main" id="{CFA737C2-22B0-4972-A655-E0EBC3CE4BE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76696" y="3917106"/>
            <a:ext cx="3896591" cy="2556023"/>
          </a:xfrm>
        </p:spPr>
        <p:txBody>
          <a:bodyPr tIns="180000"/>
          <a:lstStyle>
            <a:lvl1pPr marL="0" indent="0" algn="ctr">
              <a:buNone/>
              <a:defRPr sz="15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noProof="0"/>
              <a:t>Object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9B70EFF5-103B-40E9-9FCD-4568DC92A59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78906" y="1278081"/>
            <a:ext cx="3896591" cy="2556023"/>
          </a:xfrm>
        </p:spPr>
        <p:txBody>
          <a:bodyPr tIns="180000"/>
          <a:lstStyle>
            <a:lvl1pPr marL="0" indent="0" algn="ctr">
              <a:buNone/>
              <a:defRPr sz="15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noProof="0"/>
              <a:t>Object</a:t>
            </a:r>
          </a:p>
        </p:txBody>
      </p:sp>
      <p:sp>
        <p:nvSpPr>
          <p:cNvPr id="7" name="Platshållare för innehåll 11">
            <a:extLst>
              <a:ext uri="{FF2B5EF4-FFF2-40B4-BE49-F238E27FC236}">
                <a16:creationId xmlns:a16="http://schemas.microsoft.com/office/drawing/2014/main" id="{D77B211B-F194-4A43-BF7A-62F518DA6C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76696" y="1278081"/>
            <a:ext cx="3896591" cy="2556023"/>
          </a:xfrm>
        </p:spPr>
        <p:txBody>
          <a:bodyPr tIns="180000"/>
          <a:lstStyle>
            <a:lvl1pPr marL="0" indent="0" algn="ctr">
              <a:buNone/>
              <a:defRPr sz="15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noProof="0"/>
              <a:t>Object</a:t>
            </a:r>
          </a:p>
        </p:txBody>
      </p:sp>
      <p:sp>
        <p:nvSpPr>
          <p:cNvPr id="16" name="Platshållare för innehåll 11">
            <a:extLst>
              <a:ext uri="{FF2B5EF4-FFF2-40B4-BE49-F238E27FC236}">
                <a16:creationId xmlns:a16="http://schemas.microsoft.com/office/drawing/2014/main" id="{305AD0E1-5ECD-4AE7-B74F-E4C33179C4A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78906" y="3917106"/>
            <a:ext cx="3896591" cy="2556023"/>
          </a:xfrm>
        </p:spPr>
        <p:txBody>
          <a:bodyPr tIns="180000"/>
          <a:lstStyle>
            <a:lvl1pPr marL="0" indent="0" algn="ctr">
              <a:buNone/>
              <a:defRPr sz="15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noProof="0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33208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73A66CF-1C52-44FE-85C6-604CF9819D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9" y="3573754"/>
            <a:ext cx="3904060" cy="260350"/>
          </a:xfrm>
        </p:spPr>
        <p:txBody>
          <a:bodyPr/>
          <a:lstStyle>
            <a:lvl1pPr marL="0" indent="0">
              <a:lnSpc>
                <a:spcPts val="900"/>
              </a:lnSpc>
              <a:spcBef>
                <a:spcPts val="0"/>
              </a:spcBef>
              <a:buFontTx/>
              <a:buNone/>
              <a:defRPr sz="750"/>
            </a:lvl1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11" name="Platshållare för text 8">
            <a:extLst>
              <a:ext uri="{FF2B5EF4-FFF2-40B4-BE49-F238E27FC236}">
                <a16:creationId xmlns:a16="http://schemas.microsoft.com/office/drawing/2014/main" id="{05FC7AEF-5E77-4E7B-90F2-4920904C6E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1330" y="3573754"/>
            <a:ext cx="3904060" cy="260350"/>
          </a:xfrm>
        </p:spPr>
        <p:txBody>
          <a:bodyPr/>
          <a:lstStyle>
            <a:lvl1pPr marL="0" indent="0">
              <a:lnSpc>
                <a:spcPts val="900"/>
              </a:lnSpc>
              <a:spcBef>
                <a:spcPts val="0"/>
              </a:spcBef>
              <a:buFontTx/>
              <a:buNone/>
              <a:defRPr sz="750"/>
            </a:lvl1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13" name="Platshållare för text 8">
            <a:extLst>
              <a:ext uri="{FF2B5EF4-FFF2-40B4-BE49-F238E27FC236}">
                <a16:creationId xmlns:a16="http://schemas.microsoft.com/office/drawing/2014/main" id="{1864F0BA-6C86-464C-8797-E2A18CE9C2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9119" y="6212779"/>
            <a:ext cx="3904060" cy="260350"/>
          </a:xfrm>
        </p:spPr>
        <p:txBody>
          <a:bodyPr/>
          <a:lstStyle>
            <a:lvl1pPr marL="0" indent="0">
              <a:lnSpc>
                <a:spcPts val="900"/>
              </a:lnSpc>
              <a:spcBef>
                <a:spcPts val="0"/>
              </a:spcBef>
              <a:buFontTx/>
              <a:buNone/>
              <a:defRPr sz="750"/>
            </a:lvl1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15" name="Platshållare för text 8">
            <a:extLst>
              <a:ext uri="{FF2B5EF4-FFF2-40B4-BE49-F238E27FC236}">
                <a16:creationId xmlns:a16="http://schemas.microsoft.com/office/drawing/2014/main" id="{9CF59FF9-6AD4-4F26-B597-EC8568D9F5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1330" y="6212779"/>
            <a:ext cx="3904060" cy="260350"/>
          </a:xfrm>
        </p:spPr>
        <p:txBody>
          <a:bodyPr/>
          <a:lstStyle>
            <a:lvl1pPr marL="0" indent="0">
              <a:lnSpc>
                <a:spcPts val="900"/>
              </a:lnSpc>
              <a:spcBef>
                <a:spcPts val="0"/>
              </a:spcBef>
              <a:buFontTx/>
              <a:buNone/>
              <a:defRPr sz="750"/>
            </a:lvl1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D8502A16-AA19-4E0B-AD6C-FDF1380549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2216" y="1273844"/>
            <a:ext cx="3890963" cy="2233613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0" name="Platshållare för bild 2">
            <a:extLst>
              <a:ext uri="{FF2B5EF4-FFF2-40B4-BE49-F238E27FC236}">
                <a16:creationId xmlns:a16="http://schemas.microsoft.com/office/drawing/2014/main" id="{4F423E97-AED0-44CF-8D1B-7830CB26F37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69946" y="1273844"/>
            <a:ext cx="3890963" cy="2233613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3" name="Platshållare för bild 2">
            <a:extLst>
              <a:ext uri="{FF2B5EF4-FFF2-40B4-BE49-F238E27FC236}">
                <a16:creationId xmlns:a16="http://schemas.microsoft.com/office/drawing/2014/main" id="{1F062928-8BD1-4CA5-AA20-E60D0F7671C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2216" y="3908809"/>
            <a:ext cx="3890963" cy="2233613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4" name="Platshållare för bild 2">
            <a:extLst>
              <a:ext uri="{FF2B5EF4-FFF2-40B4-BE49-F238E27FC236}">
                <a16:creationId xmlns:a16="http://schemas.microsoft.com/office/drawing/2014/main" id="{BEE2F423-B0EB-442A-AC1F-47493895D00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669946" y="3908809"/>
            <a:ext cx="3890963" cy="2233613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noProof="0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4907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page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BD3F50F6-01EF-4EEF-BF38-9783718964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9144000" cy="6858000"/>
          </a:xfrm>
        </p:spPr>
        <p:txBody>
          <a:bodyPr tIns="2088000"/>
          <a:lstStyle>
            <a:lvl1pPr marL="0" indent="0" algn="ctr">
              <a:buNone/>
              <a:defRPr sz="15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noProof="0" dirty="0"/>
              <a:t>Image/movie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D661B9C-9DDB-A9FD-DEEC-3E37DE8EB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7" y="872"/>
            <a:ext cx="1019908" cy="1019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849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page image,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44EC2FD-BC9A-48B1-8311-548D1332431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52C94E13-7520-43E3-B930-F97D1F7D60A7}"/>
              </a:ext>
            </a:extLst>
          </p:cNvPr>
          <p:cNvGrpSpPr/>
          <p:nvPr userDrawn="1"/>
        </p:nvGrpSpPr>
        <p:grpSpPr>
          <a:xfrm>
            <a:off x="260350" y="204975"/>
            <a:ext cx="503238" cy="506412"/>
            <a:chOff x="260350" y="258763"/>
            <a:chExt cx="503238" cy="506412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CBE617A-AD4E-4D59-BE4C-412E4C8089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8B10C06-5FA9-4BD5-862C-77691C9CC8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83741B8B-DBB7-45F9-BBF0-0AAFE3BFB1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E4FBFF64-CD6E-4223-ABBA-0ACC9F2138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F5CE4085-E255-4E0A-A733-BB1DDE090F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11" name="Platshållare för innehåll 11">
            <a:extLst>
              <a:ext uri="{FF2B5EF4-FFF2-40B4-BE49-F238E27FC236}">
                <a16:creationId xmlns:a16="http://schemas.microsoft.com/office/drawing/2014/main" id="{DF7AFF91-57C2-E559-6404-99C17995061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9144000" cy="6858000"/>
          </a:xfrm>
        </p:spPr>
        <p:txBody>
          <a:bodyPr tIns="2088000"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noProof="0" dirty="0"/>
              <a:t>Image/movie</a:t>
            </a:r>
          </a:p>
        </p:txBody>
      </p:sp>
    </p:spTree>
    <p:extLst>
      <p:ext uri="{BB962C8B-B14F-4D97-AF65-F5344CB8AC3E}">
        <p14:creationId xmlns:p14="http://schemas.microsoft.com/office/powerpoint/2010/main" val="7907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44EC2FD-BC9A-48B1-8311-548D1332431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235200"/>
            <a:ext cx="6858000" cy="2387600"/>
          </a:xfrm>
        </p:spPr>
        <p:txBody>
          <a:bodyPr anchor="ctr"/>
          <a:lstStyle>
            <a:lvl1pPr algn="ctr">
              <a:lnSpc>
                <a:spcPts val="4200"/>
              </a:lnSpc>
              <a:defRPr sz="34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Section heading 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B1677953-F4BF-4EA4-964C-C4C8CAA6E3CB}"/>
              </a:ext>
            </a:extLst>
          </p:cNvPr>
          <p:cNvGrpSpPr/>
          <p:nvPr userDrawn="1"/>
        </p:nvGrpSpPr>
        <p:grpSpPr>
          <a:xfrm>
            <a:off x="260350" y="204975"/>
            <a:ext cx="503238" cy="506412"/>
            <a:chOff x="260350" y="258763"/>
            <a:chExt cx="503238" cy="506412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5E819BF2-2A61-4D7E-ABA1-6CC791EC0E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D0B80E16-2F2B-4F0C-A204-2EEFEE02CE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B6B8B6F3-9EF4-4E8A-8C0A-138B28D1EC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B304476A-9D1B-4186-B659-4166743F7F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220BB5B4-299F-4F59-924C-2B7115E959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173940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304" y="887104"/>
            <a:ext cx="6135833" cy="15292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Thank you for your attention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DA38726-4B59-42B1-BEB5-BAF39E474F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119" y="3195450"/>
            <a:ext cx="4876338" cy="242742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GB" noProof="0" dirty="0"/>
              <a:t>Name, organisation, phone, email, web address etc.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32D95E5-095E-4AF8-A88F-8D008694B3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9" y="2868784"/>
            <a:ext cx="4876338" cy="291089"/>
          </a:xfrm>
        </p:spPr>
        <p:txBody>
          <a:bodyPr anchor="b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 cap="all" baseline="0"/>
            </a:lvl1pPr>
          </a:lstStyle>
          <a:p>
            <a:r>
              <a:rPr lang="en-GB" sz="1200" noProof="0" dirty="0"/>
              <a:t>contact details</a:t>
            </a:r>
          </a:p>
        </p:txBody>
      </p:sp>
      <p:pic>
        <p:nvPicPr>
          <p:cNvPr id="12" name="Bildobjekt 11" descr="SLU's brand promise – Science and Education for Sustainable Life – in the form of a word image.">
            <a:extLst>
              <a:ext uri="{FF2B5EF4-FFF2-40B4-BE49-F238E27FC236}">
                <a16:creationId xmlns:a16="http://schemas.microsoft.com/office/drawing/2014/main" id="{814ABC46-9227-4028-B9F1-7F04A4D83B6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4165" y="7200"/>
            <a:ext cx="2250000" cy="682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9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 descr="SLU's logotype ande image collage in the background and SLU's brand promise – Science and Education for Sustainable Life – in the form of a word image in the foreground. ">
            <a:extLst>
              <a:ext uri="{FF2B5EF4-FFF2-40B4-BE49-F238E27FC236}">
                <a16:creationId xmlns:a16="http://schemas.microsoft.com/office/drawing/2014/main" id="{76502239-0C71-437D-9AA4-C54A93F93ECC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93BDAFC1-F684-4B81-8D8F-071FF02F529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ECC39C7B-127C-493D-93F7-D747FC981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101509" y="957352"/>
              <a:ext cx="966355" cy="935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id="{EDA85A90-9968-4A22-8E3E-DF7833CDEF8A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4172947" y="878810"/>
              <a:ext cx="849312" cy="854075"/>
              <a:chOff x="3573" y="500"/>
              <a:chExt cx="535" cy="538"/>
            </a:xfrm>
          </p:grpSpPr>
          <p:sp>
            <p:nvSpPr>
              <p:cNvPr id="17" name="AutoShape 3">
                <a:extLst>
                  <a:ext uri="{FF2B5EF4-FFF2-40B4-BE49-F238E27FC236}">
                    <a16:creationId xmlns:a16="http://schemas.microsoft.com/office/drawing/2014/main" id="{93ACC4C3-D152-4FA5-8850-EB6910A370FE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3573" y="500"/>
                <a:ext cx="535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399495D1-7DC9-4FF3-8327-1A9ADE3A48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851" y="500"/>
                <a:ext cx="257" cy="345"/>
              </a:xfrm>
              <a:custGeom>
                <a:avLst/>
                <a:gdLst>
                  <a:gd name="T0" fmla="*/ 1845 w 1845"/>
                  <a:gd name="T1" fmla="*/ 2080 h 2463"/>
                  <a:gd name="T2" fmla="*/ 945 w 1845"/>
                  <a:gd name="T3" fmla="*/ 2463 h 2463"/>
                  <a:gd name="T4" fmla="*/ 58 w 1845"/>
                  <a:gd name="T5" fmla="*/ 1814 h 2463"/>
                  <a:gd name="T6" fmla="*/ 0 w 1845"/>
                  <a:gd name="T7" fmla="*/ 336 h 2463"/>
                  <a:gd name="T8" fmla="*/ 0 w 1845"/>
                  <a:gd name="T9" fmla="*/ 0 h 2463"/>
                  <a:gd name="T10" fmla="*/ 6 w 1845"/>
                  <a:gd name="T11" fmla="*/ 0 h 2463"/>
                  <a:gd name="T12" fmla="*/ 493 w 1845"/>
                  <a:gd name="T13" fmla="*/ 955 h 2463"/>
                  <a:gd name="T14" fmla="*/ 340 w 1845"/>
                  <a:gd name="T15" fmla="*/ 1438 h 2463"/>
                  <a:gd name="T16" fmla="*/ 221 w 1845"/>
                  <a:gd name="T17" fmla="*/ 1757 h 2463"/>
                  <a:gd name="T18" fmla="*/ 361 w 1845"/>
                  <a:gd name="T19" fmla="*/ 1883 h 2463"/>
                  <a:gd name="T20" fmla="*/ 982 w 1845"/>
                  <a:gd name="T21" fmla="*/ 1770 h 2463"/>
                  <a:gd name="T22" fmla="*/ 1845 w 1845"/>
                  <a:gd name="T23" fmla="*/ 2073 h 2463"/>
                  <a:gd name="T24" fmla="*/ 1845 w 1845"/>
                  <a:gd name="T25" fmla="*/ 2080 h 2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45" h="2463">
                    <a:moveTo>
                      <a:pt x="1845" y="2080"/>
                    </a:moveTo>
                    <a:cubicBezTo>
                      <a:pt x="1580" y="2256"/>
                      <a:pt x="1328" y="2463"/>
                      <a:pt x="945" y="2463"/>
                    </a:cubicBezTo>
                    <a:cubicBezTo>
                      <a:pt x="502" y="2463"/>
                      <a:pt x="130" y="2258"/>
                      <a:pt x="58" y="1814"/>
                    </a:cubicBezTo>
                    <a:cubicBezTo>
                      <a:pt x="6" y="1490"/>
                      <a:pt x="0" y="628"/>
                      <a:pt x="0" y="33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82" y="363"/>
                      <a:pt x="493" y="580"/>
                      <a:pt x="493" y="955"/>
                    </a:cubicBezTo>
                    <a:cubicBezTo>
                      <a:pt x="493" y="1141"/>
                      <a:pt x="432" y="1261"/>
                      <a:pt x="340" y="1438"/>
                    </a:cubicBezTo>
                    <a:cubicBezTo>
                      <a:pt x="292" y="1531"/>
                      <a:pt x="221" y="1648"/>
                      <a:pt x="221" y="1757"/>
                    </a:cubicBezTo>
                    <a:cubicBezTo>
                      <a:pt x="221" y="1821"/>
                      <a:pt x="250" y="1883"/>
                      <a:pt x="361" y="1883"/>
                    </a:cubicBezTo>
                    <a:cubicBezTo>
                      <a:pt x="578" y="1883"/>
                      <a:pt x="700" y="1770"/>
                      <a:pt x="982" y="1770"/>
                    </a:cubicBezTo>
                    <a:cubicBezTo>
                      <a:pt x="1304" y="1770"/>
                      <a:pt x="1534" y="1887"/>
                      <a:pt x="1845" y="2073"/>
                    </a:cubicBezTo>
                    <a:cubicBezTo>
                      <a:pt x="1845" y="2080"/>
                      <a:pt x="1845" y="2080"/>
                      <a:pt x="1845" y="2080"/>
                    </a:cubicBezTo>
                    <a:close/>
                  </a:path>
                </a:pathLst>
              </a:custGeom>
              <a:solidFill>
                <a:srgbClr val="690A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00C79A42-873B-4BE6-BE02-34EB74EF05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73" y="500"/>
                <a:ext cx="257" cy="345"/>
              </a:xfrm>
              <a:custGeom>
                <a:avLst/>
                <a:gdLst>
                  <a:gd name="T0" fmla="*/ 0 w 1845"/>
                  <a:gd name="T1" fmla="*/ 2073 h 2463"/>
                  <a:gd name="T2" fmla="*/ 863 w 1845"/>
                  <a:gd name="T3" fmla="*/ 1770 h 2463"/>
                  <a:gd name="T4" fmla="*/ 1484 w 1845"/>
                  <a:gd name="T5" fmla="*/ 1883 h 2463"/>
                  <a:gd name="T6" fmla="*/ 1624 w 1845"/>
                  <a:gd name="T7" fmla="*/ 1757 h 2463"/>
                  <a:gd name="T8" fmla="*/ 1505 w 1845"/>
                  <a:gd name="T9" fmla="*/ 1438 h 2463"/>
                  <a:gd name="T10" fmla="*/ 1352 w 1845"/>
                  <a:gd name="T11" fmla="*/ 955 h 2463"/>
                  <a:gd name="T12" fmla="*/ 1839 w 1845"/>
                  <a:gd name="T13" fmla="*/ 0 h 2463"/>
                  <a:gd name="T14" fmla="*/ 1845 w 1845"/>
                  <a:gd name="T15" fmla="*/ 0 h 2463"/>
                  <a:gd name="T16" fmla="*/ 1845 w 1845"/>
                  <a:gd name="T17" fmla="*/ 334 h 2463"/>
                  <a:gd name="T18" fmla="*/ 1787 w 1845"/>
                  <a:gd name="T19" fmla="*/ 1814 h 2463"/>
                  <a:gd name="T20" fmla="*/ 900 w 1845"/>
                  <a:gd name="T21" fmla="*/ 2463 h 2463"/>
                  <a:gd name="T22" fmla="*/ 0 w 1845"/>
                  <a:gd name="T23" fmla="*/ 2080 h 2463"/>
                  <a:gd name="T24" fmla="*/ 0 w 1845"/>
                  <a:gd name="T25" fmla="*/ 2073 h 2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45" h="2463">
                    <a:moveTo>
                      <a:pt x="0" y="2073"/>
                    </a:moveTo>
                    <a:cubicBezTo>
                      <a:pt x="311" y="1887"/>
                      <a:pt x="541" y="1770"/>
                      <a:pt x="863" y="1770"/>
                    </a:cubicBezTo>
                    <a:cubicBezTo>
                      <a:pt x="1145" y="1770"/>
                      <a:pt x="1267" y="1883"/>
                      <a:pt x="1484" y="1883"/>
                    </a:cubicBezTo>
                    <a:cubicBezTo>
                      <a:pt x="1594" y="1883"/>
                      <a:pt x="1624" y="1821"/>
                      <a:pt x="1624" y="1757"/>
                    </a:cubicBezTo>
                    <a:cubicBezTo>
                      <a:pt x="1624" y="1648"/>
                      <a:pt x="1553" y="1531"/>
                      <a:pt x="1505" y="1438"/>
                    </a:cubicBezTo>
                    <a:cubicBezTo>
                      <a:pt x="1413" y="1261"/>
                      <a:pt x="1352" y="1141"/>
                      <a:pt x="1352" y="955"/>
                    </a:cubicBezTo>
                    <a:cubicBezTo>
                      <a:pt x="1352" y="580"/>
                      <a:pt x="1663" y="363"/>
                      <a:pt x="1839" y="0"/>
                    </a:cubicBezTo>
                    <a:cubicBezTo>
                      <a:pt x="1845" y="0"/>
                      <a:pt x="1845" y="0"/>
                      <a:pt x="1845" y="0"/>
                    </a:cubicBezTo>
                    <a:cubicBezTo>
                      <a:pt x="1845" y="334"/>
                      <a:pt x="1845" y="334"/>
                      <a:pt x="1845" y="334"/>
                    </a:cubicBezTo>
                    <a:cubicBezTo>
                      <a:pt x="1845" y="628"/>
                      <a:pt x="1839" y="1490"/>
                      <a:pt x="1787" y="1814"/>
                    </a:cubicBezTo>
                    <a:cubicBezTo>
                      <a:pt x="1715" y="2258"/>
                      <a:pt x="1343" y="2463"/>
                      <a:pt x="900" y="2463"/>
                    </a:cubicBezTo>
                    <a:cubicBezTo>
                      <a:pt x="516" y="2463"/>
                      <a:pt x="264" y="2256"/>
                      <a:pt x="0" y="2080"/>
                    </a:cubicBezTo>
                    <a:cubicBezTo>
                      <a:pt x="0" y="2073"/>
                      <a:pt x="0" y="2073"/>
                      <a:pt x="0" y="2073"/>
                    </a:cubicBezTo>
                    <a:close/>
                  </a:path>
                </a:pathLst>
              </a:custGeom>
              <a:solidFill>
                <a:srgbClr val="006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DD14DF3D-81C5-463A-B7A6-A718AAFF69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31" y="890"/>
                <a:ext cx="101" cy="148"/>
              </a:xfrm>
              <a:custGeom>
                <a:avLst/>
                <a:gdLst>
                  <a:gd name="T0" fmla="*/ 680 w 728"/>
                  <a:gd name="T1" fmla="*/ 252 h 1058"/>
                  <a:gd name="T2" fmla="*/ 406 w 728"/>
                  <a:gd name="T3" fmla="*/ 140 h 1058"/>
                  <a:gd name="T4" fmla="*/ 213 w 728"/>
                  <a:gd name="T5" fmla="*/ 265 h 1058"/>
                  <a:gd name="T6" fmla="*/ 728 w 728"/>
                  <a:gd name="T7" fmla="*/ 752 h 1058"/>
                  <a:gd name="T8" fmla="*/ 329 w 728"/>
                  <a:gd name="T9" fmla="*/ 1058 h 1058"/>
                  <a:gd name="T10" fmla="*/ 7 w 728"/>
                  <a:gd name="T11" fmla="*/ 1005 h 1058"/>
                  <a:gd name="T12" fmla="*/ 0 w 728"/>
                  <a:gd name="T13" fmla="*/ 890 h 1058"/>
                  <a:gd name="T14" fmla="*/ 7 w 728"/>
                  <a:gd name="T15" fmla="*/ 780 h 1058"/>
                  <a:gd name="T16" fmla="*/ 15 w 728"/>
                  <a:gd name="T17" fmla="*/ 780 h 1058"/>
                  <a:gd name="T18" fmla="*/ 342 w 728"/>
                  <a:gd name="T19" fmla="*/ 914 h 1058"/>
                  <a:gd name="T20" fmla="*/ 529 w 728"/>
                  <a:gd name="T21" fmla="*/ 782 h 1058"/>
                  <a:gd name="T22" fmla="*/ 20 w 728"/>
                  <a:gd name="T23" fmla="*/ 297 h 1058"/>
                  <a:gd name="T24" fmla="*/ 420 w 728"/>
                  <a:gd name="T25" fmla="*/ 0 h 1058"/>
                  <a:gd name="T26" fmla="*/ 687 w 728"/>
                  <a:gd name="T27" fmla="*/ 40 h 1058"/>
                  <a:gd name="T28" fmla="*/ 693 w 728"/>
                  <a:gd name="T29" fmla="*/ 135 h 1058"/>
                  <a:gd name="T30" fmla="*/ 687 w 728"/>
                  <a:gd name="T31" fmla="*/ 252 h 1058"/>
                  <a:gd name="T32" fmla="*/ 680 w 728"/>
                  <a:gd name="T33" fmla="*/ 252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8" h="1058">
                    <a:moveTo>
                      <a:pt x="680" y="252"/>
                    </a:moveTo>
                    <a:cubicBezTo>
                      <a:pt x="643" y="191"/>
                      <a:pt x="555" y="140"/>
                      <a:pt x="406" y="140"/>
                    </a:cubicBezTo>
                    <a:cubicBezTo>
                      <a:pt x="295" y="140"/>
                      <a:pt x="213" y="174"/>
                      <a:pt x="213" y="265"/>
                    </a:cubicBezTo>
                    <a:cubicBezTo>
                      <a:pt x="213" y="471"/>
                      <a:pt x="728" y="432"/>
                      <a:pt x="728" y="752"/>
                    </a:cubicBezTo>
                    <a:cubicBezTo>
                      <a:pt x="728" y="938"/>
                      <a:pt x="594" y="1058"/>
                      <a:pt x="329" y="1058"/>
                    </a:cubicBezTo>
                    <a:cubicBezTo>
                      <a:pt x="199" y="1058"/>
                      <a:pt x="80" y="1038"/>
                      <a:pt x="7" y="1005"/>
                    </a:cubicBezTo>
                    <a:cubicBezTo>
                      <a:pt x="2" y="965"/>
                      <a:pt x="0" y="927"/>
                      <a:pt x="0" y="890"/>
                    </a:cubicBezTo>
                    <a:cubicBezTo>
                      <a:pt x="0" y="854"/>
                      <a:pt x="3" y="817"/>
                      <a:pt x="7" y="780"/>
                    </a:cubicBezTo>
                    <a:cubicBezTo>
                      <a:pt x="15" y="780"/>
                      <a:pt x="15" y="780"/>
                      <a:pt x="15" y="780"/>
                    </a:cubicBezTo>
                    <a:cubicBezTo>
                      <a:pt x="91" y="880"/>
                      <a:pt x="217" y="914"/>
                      <a:pt x="342" y="914"/>
                    </a:cubicBezTo>
                    <a:cubicBezTo>
                      <a:pt x="464" y="914"/>
                      <a:pt x="529" y="865"/>
                      <a:pt x="529" y="782"/>
                    </a:cubicBezTo>
                    <a:cubicBezTo>
                      <a:pt x="529" y="574"/>
                      <a:pt x="20" y="631"/>
                      <a:pt x="20" y="297"/>
                    </a:cubicBezTo>
                    <a:cubicBezTo>
                      <a:pt x="20" y="114"/>
                      <a:pt x="159" y="0"/>
                      <a:pt x="420" y="0"/>
                    </a:cubicBezTo>
                    <a:cubicBezTo>
                      <a:pt x="487" y="0"/>
                      <a:pt x="616" y="8"/>
                      <a:pt x="687" y="40"/>
                    </a:cubicBezTo>
                    <a:cubicBezTo>
                      <a:pt x="691" y="57"/>
                      <a:pt x="693" y="101"/>
                      <a:pt x="693" y="135"/>
                    </a:cubicBezTo>
                    <a:cubicBezTo>
                      <a:pt x="693" y="182"/>
                      <a:pt x="690" y="225"/>
                      <a:pt x="687" y="252"/>
                    </a:cubicBezTo>
                    <a:cubicBezTo>
                      <a:pt x="680" y="252"/>
                      <a:pt x="680" y="252"/>
                      <a:pt x="680" y="252"/>
                    </a:cubicBezTo>
                    <a:close/>
                  </a:path>
                </a:pathLst>
              </a:custGeom>
              <a:solidFill>
                <a:srgbClr val="006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2BCFA046-7C76-4A88-A486-4AA30F06B3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75" y="892"/>
                <a:ext cx="110" cy="144"/>
              </a:xfrm>
              <a:custGeom>
                <a:avLst/>
                <a:gdLst>
                  <a:gd name="T0" fmla="*/ 507 w 792"/>
                  <a:gd name="T1" fmla="*/ 879 h 1032"/>
                  <a:gd name="T2" fmla="*/ 785 w 792"/>
                  <a:gd name="T3" fmla="*/ 818 h 1032"/>
                  <a:gd name="T4" fmla="*/ 792 w 792"/>
                  <a:gd name="T5" fmla="*/ 818 h 1032"/>
                  <a:gd name="T6" fmla="*/ 743 w 792"/>
                  <a:gd name="T7" fmla="*/ 1032 h 1032"/>
                  <a:gd name="T8" fmla="*/ 0 w 792"/>
                  <a:gd name="T9" fmla="*/ 1032 h 1032"/>
                  <a:gd name="T10" fmla="*/ 0 w 792"/>
                  <a:gd name="T11" fmla="*/ 1025 h 1032"/>
                  <a:gd name="T12" fmla="*/ 65 w 792"/>
                  <a:gd name="T13" fmla="*/ 886 h 1032"/>
                  <a:gd name="T14" fmla="*/ 65 w 792"/>
                  <a:gd name="T15" fmla="*/ 306 h 1032"/>
                  <a:gd name="T16" fmla="*/ 5 w 792"/>
                  <a:gd name="T17" fmla="*/ 13 h 1032"/>
                  <a:gd name="T18" fmla="*/ 5 w 792"/>
                  <a:gd name="T19" fmla="*/ 5 h 1032"/>
                  <a:gd name="T20" fmla="*/ 152 w 792"/>
                  <a:gd name="T21" fmla="*/ 0 h 1032"/>
                  <a:gd name="T22" fmla="*/ 327 w 792"/>
                  <a:gd name="T23" fmla="*/ 6 h 1032"/>
                  <a:gd name="T24" fmla="*/ 327 w 792"/>
                  <a:gd name="T25" fmla="*/ 14 h 1032"/>
                  <a:gd name="T26" fmla="*/ 255 w 792"/>
                  <a:gd name="T27" fmla="*/ 306 h 1032"/>
                  <a:gd name="T28" fmla="*/ 255 w 792"/>
                  <a:gd name="T29" fmla="*/ 879 h 1032"/>
                  <a:gd name="T30" fmla="*/ 507 w 792"/>
                  <a:gd name="T31" fmla="*/ 879 h 1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92" h="1032">
                    <a:moveTo>
                      <a:pt x="507" y="879"/>
                    </a:moveTo>
                    <a:cubicBezTo>
                      <a:pt x="664" y="879"/>
                      <a:pt x="738" y="861"/>
                      <a:pt x="785" y="818"/>
                    </a:cubicBezTo>
                    <a:cubicBezTo>
                      <a:pt x="792" y="818"/>
                      <a:pt x="792" y="818"/>
                      <a:pt x="792" y="818"/>
                    </a:cubicBezTo>
                    <a:cubicBezTo>
                      <a:pt x="787" y="871"/>
                      <a:pt x="759" y="993"/>
                      <a:pt x="743" y="1032"/>
                    </a:cubicBezTo>
                    <a:cubicBezTo>
                      <a:pt x="0" y="1032"/>
                      <a:pt x="0" y="1032"/>
                      <a:pt x="0" y="1032"/>
                    </a:cubicBezTo>
                    <a:cubicBezTo>
                      <a:pt x="0" y="1025"/>
                      <a:pt x="0" y="1025"/>
                      <a:pt x="0" y="1025"/>
                    </a:cubicBezTo>
                    <a:cubicBezTo>
                      <a:pt x="44" y="997"/>
                      <a:pt x="65" y="973"/>
                      <a:pt x="65" y="886"/>
                    </a:cubicBezTo>
                    <a:cubicBezTo>
                      <a:pt x="65" y="306"/>
                      <a:pt x="65" y="306"/>
                      <a:pt x="65" y="306"/>
                    </a:cubicBezTo>
                    <a:cubicBezTo>
                      <a:pt x="65" y="108"/>
                      <a:pt x="65" y="58"/>
                      <a:pt x="5" y="1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4" y="2"/>
                      <a:pt x="87" y="0"/>
                      <a:pt x="152" y="0"/>
                    </a:cubicBezTo>
                    <a:cubicBezTo>
                      <a:pt x="227" y="0"/>
                      <a:pt x="294" y="2"/>
                      <a:pt x="327" y="6"/>
                    </a:cubicBezTo>
                    <a:cubicBezTo>
                      <a:pt x="327" y="14"/>
                      <a:pt x="327" y="14"/>
                      <a:pt x="327" y="14"/>
                    </a:cubicBezTo>
                    <a:cubicBezTo>
                      <a:pt x="257" y="66"/>
                      <a:pt x="255" y="108"/>
                      <a:pt x="255" y="306"/>
                    </a:cubicBezTo>
                    <a:cubicBezTo>
                      <a:pt x="255" y="879"/>
                      <a:pt x="255" y="879"/>
                      <a:pt x="255" y="879"/>
                    </a:cubicBezTo>
                    <a:cubicBezTo>
                      <a:pt x="507" y="879"/>
                      <a:pt x="507" y="879"/>
                      <a:pt x="507" y="879"/>
                    </a:cubicBezTo>
                    <a:close/>
                  </a:path>
                </a:pathLst>
              </a:custGeom>
              <a:solidFill>
                <a:srgbClr val="006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1C3B8751-5FC6-4BD2-9083-8B4E25EB99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08" y="892"/>
                <a:ext cx="140" cy="146"/>
              </a:xfrm>
              <a:custGeom>
                <a:avLst/>
                <a:gdLst>
                  <a:gd name="T0" fmla="*/ 71 w 1004"/>
                  <a:gd name="T1" fmla="*/ 305 h 1045"/>
                  <a:gd name="T2" fmla="*/ 0 w 1004"/>
                  <a:gd name="T3" fmla="*/ 14 h 1045"/>
                  <a:gd name="T4" fmla="*/ 0 w 1004"/>
                  <a:gd name="T5" fmla="*/ 6 h 1045"/>
                  <a:gd name="T6" fmla="*/ 160 w 1004"/>
                  <a:gd name="T7" fmla="*/ 0 h 1045"/>
                  <a:gd name="T8" fmla="*/ 268 w 1004"/>
                  <a:gd name="T9" fmla="*/ 2 h 1045"/>
                  <a:gd name="T10" fmla="*/ 261 w 1004"/>
                  <a:gd name="T11" fmla="*/ 305 h 1045"/>
                  <a:gd name="T12" fmla="*/ 261 w 1004"/>
                  <a:gd name="T13" fmla="*/ 651 h 1045"/>
                  <a:gd name="T14" fmla="*/ 431 w 1004"/>
                  <a:gd name="T15" fmla="*/ 879 h 1045"/>
                  <a:gd name="T16" fmla="*/ 709 w 1004"/>
                  <a:gd name="T17" fmla="*/ 793 h 1045"/>
                  <a:gd name="T18" fmla="*/ 730 w 1004"/>
                  <a:gd name="T19" fmla="*/ 730 h 1045"/>
                  <a:gd name="T20" fmla="*/ 730 w 1004"/>
                  <a:gd name="T21" fmla="*/ 309 h 1045"/>
                  <a:gd name="T22" fmla="*/ 659 w 1004"/>
                  <a:gd name="T23" fmla="*/ 14 h 1045"/>
                  <a:gd name="T24" fmla="*/ 659 w 1004"/>
                  <a:gd name="T25" fmla="*/ 6 h 1045"/>
                  <a:gd name="T26" fmla="*/ 821 w 1004"/>
                  <a:gd name="T27" fmla="*/ 0 h 1045"/>
                  <a:gd name="T28" fmla="*/ 926 w 1004"/>
                  <a:gd name="T29" fmla="*/ 2 h 1045"/>
                  <a:gd name="T30" fmla="*/ 920 w 1004"/>
                  <a:gd name="T31" fmla="*/ 306 h 1045"/>
                  <a:gd name="T32" fmla="*/ 920 w 1004"/>
                  <a:gd name="T33" fmla="*/ 784 h 1045"/>
                  <a:gd name="T34" fmla="*/ 1004 w 1004"/>
                  <a:gd name="T35" fmla="*/ 1027 h 1045"/>
                  <a:gd name="T36" fmla="*/ 1004 w 1004"/>
                  <a:gd name="T37" fmla="*/ 1032 h 1045"/>
                  <a:gd name="T38" fmla="*/ 782 w 1004"/>
                  <a:gd name="T39" fmla="*/ 1032 h 1045"/>
                  <a:gd name="T40" fmla="*/ 744 w 1004"/>
                  <a:gd name="T41" fmla="*/ 939 h 1045"/>
                  <a:gd name="T42" fmla="*/ 387 w 1004"/>
                  <a:gd name="T43" fmla="*/ 1045 h 1045"/>
                  <a:gd name="T44" fmla="*/ 71 w 1004"/>
                  <a:gd name="T45" fmla="*/ 736 h 1045"/>
                  <a:gd name="T46" fmla="*/ 71 w 1004"/>
                  <a:gd name="T47" fmla="*/ 305 h 1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04" h="1045">
                    <a:moveTo>
                      <a:pt x="71" y="305"/>
                    </a:moveTo>
                    <a:cubicBezTo>
                      <a:pt x="71" y="108"/>
                      <a:pt x="71" y="66"/>
                      <a:pt x="0" y="1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6" y="4"/>
                      <a:pt x="92" y="0"/>
                      <a:pt x="160" y="0"/>
                    </a:cubicBezTo>
                    <a:cubicBezTo>
                      <a:pt x="197" y="0"/>
                      <a:pt x="232" y="0"/>
                      <a:pt x="268" y="2"/>
                    </a:cubicBezTo>
                    <a:cubicBezTo>
                      <a:pt x="266" y="40"/>
                      <a:pt x="261" y="102"/>
                      <a:pt x="261" y="305"/>
                    </a:cubicBezTo>
                    <a:cubicBezTo>
                      <a:pt x="261" y="651"/>
                      <a:pt x="261" y="651"/>
                      <a:pt x="261" y="651"/>
                    </a:cubicBezTo>
                    <a:cubicBezTo>
                      <a:pt x="261" y="802"/>
                      <a:pt x="283" y="879"/>
                      <a:pt x="431" y="879"/>
                    </a:cubicBezTo>
                    <a:cubicBezTo>
                      <a:pt x="547" y="879"/>
                      <a:pt x="661" y="834"/>
                      <a:pt x="709" y="793"/>
                    </a:cubicBezTo>
                    <a:cubicBezTo>
                      <a:pt x="730" y="775"/>
                      <a:pt x="730" y="756"/>
                      <a:pt x="730" y="730"/>
                    </a:cubicBezTo>
                    <a:cubicBezTo>
                      <a:pt x="730" y="309"/>
                      <a:pt x="730" y="309"/>
                      <a:pt x="730" y="309"/>
                    </a:cubicBezTo>
                    <a:cubicBezTo>
                      <a:pt x="730" y="108"/>
                      <a:pt x="730" y="67"/>
                      <a:pt x="659" y="14"/>
                    </a:cubicBezTo>
                    <a:cubicBezTo>
                      <a:pt x="659" y="6"/>
                      <a:pt x="659" y="6"/>
                      <a:pt x="659" y="6"/>
                    </a:cubicBezTo>
                    <a:cubicBezTo>
                      <a:pt x="684" y="4"/>
                      <a:pt x="751" y="0"/>
                      <a:pt x="821" y="0"/>
                    </a:cubicBezTo>
                    <a:cubicBezTo>
                      <a:pt x="856" y="0"/>
                      <a:pt x="890" y="0"/>
                      <a:pt x="926" y="2"/>
                    </a:cubicBezTo>
                    <a:cubicBezTo>
                      <a:pt x="925" y="40"/>
                      <a:pt x="920" y="102"/>
                      <a:pt x="920" y="306"/>
                    </a:cubicBezTo>
                    <a:cubicBezTo>
                      <a:pt x="920" y="784"/>
                      <a:pt x="920" y="784"/>
                      <a:pt x="920" y="784"/>
                    </a:cubicBezTo>
                    <a:cubicBezTo>
                      <a:pt x="920" y="871"/>
                      <a:pt x="930" y="979"/>
                      <a:pt x="1004" y="1027"/>
                    </a:cubicBezTo>
                    <a:cubicBezTo>
                      <a:pt x="1004" y="1032"/>
                      <a:pt x="1004" y="1032"/>
                      <a:pt x="1004" y="1032"/>
                    </a:cubicBezTo>
                    <a:cubicBezTo>
                      <a:pt x="782" y="1032"/>
                      <a:pt x="782" y="1032"/>
                      <a:pt x="782" y="1032"/>
                    </a:cubicBezTo>
                    <a:cubicBezTo>
                      <a:pt x="765" y="1014"/>
                      <a:pt x="749" y="960"/>
                      <a:pt x="744" y="939"/>
                    </a:cubicBezTo>
                    <a:cubicBezTo>
                      <a:pt x="639" y="1009"/>
                      <a:pt x="530" y="1045"/>
                      <a:pt x="387" y="1045"/>
                    </a:cubicBezTo>
                    <a:cubicBezTo>
                      <a:pt x="145" y="1045"/>
                      <a:pt x="71" y="926"/>
                      <a:pt x="71" y="736"/>
                    </a:cubicBezTo>
                    <a:cubicBezTo>
                      <a:pt x="71" y="305"/>
                      <a:pt x="71" y="305"/>
                      <a:pt x="71" y="305"/>
                    </a:cubicBezTo>
                    <a:close/>
                  </a:path>
                </a:pathLst>
              </a:custGeom>
              <a:solidFill>
                <a:srgbClr val="006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885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 page – chlorophy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>
            <a:extLst>
              <a:ext uri="{FF2B5EF4-FFF2-40B4-BE49-F238E27FC236}">
                <a16:creationId xmlns:a16="http://schemas.microsoft.com/office/drawing/2014/main" id="{4744CBAF-931A-43AE-91EC-4CC3CAA24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094" y="2166191"/>
            <a:ext cx="6858000" cy="2387600"/>
          </a:xfrm>
        </p:spPr>
        <p:txBody>
          <a:bodyPr anchor="b"/>
          <a:lstStyle>
            <a:lvl1pPr algn="l">
              <a:lnSpc>
                <a:spcPts val="4200"/>
              </a:lnSpc>
              <a:defRPr sz="34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of the presentation </a:t>
            </a:r>
            <a:br>
              <a:rPr lang="en-GB" noProof="0" dirty="0"/>
            </a:br>
            <a:r>
              <a:rPr lang="en-GB" noProof="0" dirty="0"/>
              <a:t>or the chapter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4094" y="4742982"/>
            <a:ext cx="6858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Name, organisation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4BADFD48-734D-454E-9D1E-52B280EA2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04975"/>
            <a:ext cx="503238" cy="506412"/>
            <a:chOff x="260350" y="258763"/>
            <a:chExt cx="503238" cy="506412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B4AA1EEB-9310-4388-B924-3819604B72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49E94CF3-5D92-4B63-AC4B-DEC66FF845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42BFE2A8-38BD-48C2-8E0A-7C82F03B5B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2D7D690A-707A-4862-8B81-00B8CA5BC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9ACED5DC-1930-4FBD-8BBB-FFF32AAA90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267096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 page – ap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id="{FB07C084-E9AB-4639-9398-437FCEEAC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094" y="2143520"/>
            <a:ext cx="6858000" cy="2387600"/>
          </a:xfrm>
        </p:spPr>
        <p:txBody>
          <a:bodyPr anchor="b"/>
          <a:lstStyle>
            <a:lvl1pPr algn="l">
              <a:lnSpc>
                <a:spcPts val="4200"/>
              </a:lnSpc>
              <a:defRPr sz="345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of the presentation or the chapter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4094" y="4720311"/>
            <a:ext cx="6858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Name, organisation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6FA5211-98EF-40C5-3D18-CD9A1798E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7" y="-54883"/>
            <a:ext cx="1019908" cy="1019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412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page –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23">
            <a:extLst>
              <a:ext uri="{FF2B5EF4-FFF2-40B4-BE49-F238E27FC236}">
                <a16:creationId xmlns:a16="http://schemas.microsoft.com/office/drawing/2014/main" id="{A2AC5246-A665-401D-BB5B-C6A9643D9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48" y="0"/>
            <a:ext cx="9144000" cy="6858000"/>
          </a:xfrm>
          <a:prstGeom prst="rect">
            <a:avLst/>
          </a:prstGeom>
        </p:spPr>
      </p:pic>
      <p:grpSp>
        <p:nvGrpSpPr>
          <p:cNvPr id="18" name="Grupp 17">
            <a:extLst>
              <a:ext uri="{FF2B5EF4-FFF2-40B4-BE49-F238E27FC236}">
                <a16:creationId xmlns:a16="http://schemas.microsoft.com/office/drawing/2014/main" id="{71532581-A15A-458C-900C-613FC29CB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04975"/>
            <a:ext cx="503238" cy="506412"/>
            <a:chOff x="260350" y="258763"/>
            <a:chExt cx="503238" cy="506412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0707D655-DAC7-4B32-908A-ACF534820C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B729B701-BC9C-4B38-BB96-17C2F09AD6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AF34661-B3A2-4D78-ABFE-67B688180E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D9EB9CAE-6927-4D02-A8BB-0FBF4B4295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26CDEF17-D55B-4576-9271-5A6D341B7E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1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094" y="2166191"/>
            <a:ext cx="6858000" cy="2387600"/>
          </a:xfrm>
        </p:spPr>
        <p:txBody>
          <a:bodyPr anchor="b"/>
          <a:lstStyle>
            <a:lvl1pPr algn="l">
              <a:lnSpc>
                <a:spcPts val="4200"/>
              </a:lnSpc>
              <a:defRPr sz="34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of the presentation </a:t>
            </a:r>
            <a:br>
              <a:rPr lang="en-GB" noProof="0" dirty="0"/>
            </a:br>
            <a:r>
              <a:rPr lang="en-GB" noProof="0" dirty="0"/>
              <a:t>or the chapter</a:t>
            </a:r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4094" y="4742982"/>
            <a:ext cx="6858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Name, organisation</a:t>
            </a:r>
          </a:p>
        </p:txBody>
      </p:sp>
    </p:spTree>
    <p:extLst>
      <p:ext uri="{BB962C8B-B14F-4D97-AF65-F5344CB8AC3E}">
        <p14:creationId xmlns:p14="http://schemas.microsoft.com/office/powerpoint/2010/main" val="385650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page – arct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23">
            <a:extLst>
              <a:ext uri="{FF2B5EF4-FFF2-40B4-BE49-F238E27FC236}">
                <a16:creationId xmlns:a16="http://schemas.microsoft.com/office/drawing/2014/main" id="{12B44425-F4A3-4379-B611-9534CCF31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8" name="Grupp 17">
            <a:extLst>
              <a:ext uri="{FF2B5EF4-FFF2-40B4-BE49-F238E27FC236}">
                <a16:creationId xmlns:a16="http://schemas.microsoft.com/office/drawing/2014/main" id="{E1379E27-8CC8-4FBC-A2C1-B24E41040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04975"/>
            <a:ext cx="503238" cy="506412"/>
            <a:chOff x="260350" y="258763"/>
            <a:chExt cx="503238" cy="506412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19A2CFDD-0C53-48CC-813C-46F697F684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B1CCE43-B601-446F-B56D-2CE31361A0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96EA9D6-4451-4779-952D-A47F30BCA5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0A999DC3-E2F7-4067-B591-1CF096C4C8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088C8840-0856-46EE-8578-6B35E6065A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1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094" y="2166191"/>
            <a:ext cx="6858000" cy="2387600"/>
          </a:xfrm>
        </p:spPr>
        <p:txBody>
          <a:bodyPr anchor="b"/>
          <a:lstStyle>
            <a:lvl1pPr algn="l">
              <a:lnSpc>
                <a:spcPts val="4200"/>
              </a:lnSpc>
              <a:defRPr sz="34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of the presentation </a:t>
            </a:r>
            <a:br>
              <a:rPr lang="en-GB" noProof="0" dirty="0"/>
            </a:br>
            <a:r>
              <a:rPr lang="en-GB" noProof="0" dirty="0"/>
              <a:t>or the chapter</a:t>
            </a:r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4094" y="4742982"/>
            <a:ext cx="6858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Name, organisation</a:t>
            </a:r>
          </a:p>
        </p:txBody>
      </p:sp>
    </p:spTree>
    <p:extLst>
      <p:ext uri="{BB962C8B-B14F-4D97-AF65-F5344CB8AC3E}">
        <p14:creationId xmlns:p14="http://schemas.microsoft.com/office/powerpoint/2010/main" val="58832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page – fo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23">
            <a:extLst>
              <a:ext uri="{FF2B5EF4-FFF2-40B4-BE49-F238E27FC236}">
                <a16:creationId xmlns:a16="http://schemas.microsoft.com/office/drawing/2014/main" id="{B652C6AC-53FF-485B-9A2B-4131D81A9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237"/>
            <a:ext cx="9144000" cy="6858000"/>
          </a:xfrm>
          <a:prstGeom prst="rect">
            <a:avLst/>
          </a:prstGeom>
        </p:spPr>
      </p:pic>
      <p:grpSp>
        <p:nvGrpSpPr>
          <p:cNvPr id="18" name="Grupp 17">
            <a:extLst>
              <a:ext uri="{FF2B5EF4-FFF2-40B4-BE49-F238E27FC236}">
                <a16:creationId xmlns:a16="http://schemas.microsoft.com/office/drawing/2014/main" id="{97545B91-1A84-4F46-8E57-6859CC34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04975"/>
            <a:ext cx="503238" cy="506412"/>
            <a:chOff x="260350" y="258763"/>
            <a:chExt cx="503238" cy="506412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E06AFAF6-AA27-4595-9A2A-AC99B94685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5C6A1C94-F3F7-4218-9400-9D12EF6BBD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C49EFB0D-6C2F-4B14-BFC8-AA2A292456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6767C50-7E06-482A-9FF3-13B283BAC3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7A7F7EF4-BE43-44BA-838B-3B10F0CE4C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1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094" y="2166191"/>
            <a:ext cx="6858000" cy="2387600"/>
          </a:xfrm>
        </p:spPr>
        <p:txBody>
          <a:bodyPr anchor="b"/>
          <a:lstStyle>
            <a:lvl1pPr algn="l">
              <a:lnSpc>
                <a:spcPts val="4200"/>
              </a:lnSpc>
              <a:defRPr sz="345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of the presentation </a:t>
            </a:r>
            <a:br>
              <a:rPr lang="en-GB" noProof="0" dirty="0"/>
            </a:br>
            <a:r>
              <a:rPr lang="en-GB" noProof="0" dirty="0"/>
              <a:t>or the chapter</a:t>
            </a:r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4094" y="4742982"/>
            <a:ext cx="6858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Name, organisation</a:t>
            </a:r>
          </a:p>
        </p:txBody>
      </p:sp>
    </p:spTree>
    <p:extLst>
      <p:ext uri="{BB962C8B-B14F-4D97-AF65-F5344CB8AC3E}">
        <p14:creationId xmlns:p14="http://schemas.microsoft.com/office/powerpoint/2010/main" val="9954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F5E23082-7679-4080-A33C-01DA1345A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305" y="800101"/>
            <a:ext cx="6074910" cy="880197"/>
          </a:xfrm>
        </p:spPr>
        <p:txBody>
          <a:bodyPr/>
          <a:lstStyle>
            <a:lvl1pPr>
              <a:lnSpc>
                <a:spcPct val="100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Table of contents 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99C489A3-F9A8-462F-B8AE-A8B3134F74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735" y="1960814"/>
            <a:ext cx="6103614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76275" indent="-342900">
              <a:buFont typeface="+mj-lt"/>
              <a:buAutoNum type="alphaLcParenR"/>
              <a:defRPr>
                <a:solidFill>
                  <a:schemeClr val="bg1"/>
                </a:solidFill>
              </a:defRPr>
            </a:lvl2pPr>
            <a:lvl3pPr marL="676275" indent="-342900">
              <a:buFont typeface="+mj-lt"/>
              <a:buAutoNum type="alphaLcParenR"/>
              <a:defRPr>
                <a:solidFill>
                  <a:schemeClr val="bg1"/>
                </a:solidFill>
              </a:defRPr>
            </a:lvl3pPr>
            <a:lvl4pPr marL="676275" indent="-342900">
              <a:buFont typeface="+mj-lt"/>
              <a:buAutoNum type="alphaLcParenR"/>
              <a:defRPr>
                <a:solidFill>
                  <a:schemeClr val="bg1"/>
                </a:solidFill>
              </a:defRPr>
            </a:lvl4pPr>
            <a:lvl5pPr marL="676275" indent="-342900">
              <a:buFont typeface="+mj-lt"/>
              <a:buAutoNum type="alphaLcParenR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Chapter</a:t>
            </a:r>
          </a:p>
          <a:p>
            <a:pPr lvl="1"/>
            <a:r>
              <a:rPr lang="en-GB" noProof="0"/>
              <a:t>Level two</a:t>
            </a:r>
          </a:p>
          <a:p>
            <a:pPr lvl="2"/>
            <a:r>
              <a:rPr lang="en-GB" noProof="0"/>
              <a:t>Level three</a:t>
            </a:r>
          </a:p>
          <a:p>
            <a:pPr lvl="3"/>
            <a:r>
              <a:rPr lang="en-GB" noProof="0"/>
              <a:t>Level four</a:t>
            </a:r>
          </a:p>
          <a:p>
            <a:pPr lvl="4"/>
            <a:r>
              <a:rPr lang="en-GB" noProof="0"/>
              <a:t>Level five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1A5CE42A-C9B5-479C-99F3-547F4B42F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04975"/>
            <a:ext cx="503238" cy="506412"/>
            <a:chOff x="260350" y="258763"/>
            <a:chExt cx="503238" cy="506412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DB9B625F-4468-4632-BC28-BA55DAB27A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B05239E-5569-46FA-9B26-8AC495B516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0D7BC83D-202E-452B-90B7-CA3F1C425F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3E9F1790-B178-4558-8464-3166A74E79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E3016021-3D47-4DC4-ABD8-7A95AA2E2C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9552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dge –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98BC990-E3F0-4969-A62C-2B2DAB821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6002" y="1014582"/>
            <a:ext cx="1157616" cy="5849336"/>
          </a:xfrm>
          <a:custGeom>
            <a:avLst/>
            <a:gdLst>
              <a:gd name="connsiteX0" fmla="*/ 0 w 1533233"/>
              <a:gd name="connsiteY0" fmla="*/ 6008703 h 6008703"/>
              <a:gd name="connsiteX1" fmla="*/ 1533233 w 1533233"/>
              <a:gd name="connsiteY1" fmla="*/ 0 h 6008703"/>
              <a:gd name="connsiteX2" fmla="*/ 1533233 w 1533233"/>
              <a:gd name="connsiteY2" fmla="*/ 6008703 h 6008703"/>
              <a:gd name="connsiteX3" fmla="*/ 0 w 1533233"/>
              <a:gd name="connsiteY3" fmla="*/ 6008703 h 6008703"/>
              <a:gd name="connsiteX0" fmla="*/ 0 w 1533233"/>
              <a:gd name="connsiteY0" fmla="*/ 6008703 h 6014621"/>
              <a:gd name="connsiteX1" fmla="*/ 1533233 w 1533233"/>
              <a:gd name="connsiteY1" fmla="*/ 0 h 6014621"/>
              <a:gd name="connsiteX2" fmla="*/ 314033 w 1533233"/>
              <a:gd name="connsiteY2" fmla="*/ 6014621 h 6014621"/>
              <a:gd name="connsiteX3" fmla="*/ 0 w 1533233"/>
              <a:gd name="connsiteY3" fmla="*/ 6008703 h 6014621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314033 w 1538565"/>
              <a:gd name="connsiteY2" fmla="*/ 5849336 h 5849336"/>
              <a:gd name="connsiteX3" fmla="*/ 0 w 1538565"/>
              <a:gd name="connsiteY3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492752 w 1538565"/>
              <a:gd name="connsiteY2" fmla="*/ 216524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42759"/>
              <a:gd name="connsiteY0" fmla="*/ 5843418 h 5849336"/>
              <a:gd name="connsiteX1" fmla="*/ 1538565 w 1542759"/>
              <a:gd name="connsiteY1" fmla="*/ 0 h 5849336"/>
              <a:gd name="connsiteX2" fmla="*/ 1542759 w 1542759"/>
              <a:gd name="connsiteY2" fmla="*/ 54599 h 5849336"/>
              <a:gd name="connsiteX3" fmla="*/ 314033 w 1542759"/>
              <a:gd name="connsiteY3" fmla="*/ 5849336 h 5849336"/>
              <a:gd name="connsiteX4" fmla="*/ 0 w 1542759"/>
              <a:gd name="connsiteY4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535615 w 1538565"/>
              <a:gd name="connsiteY2" fmla="*/ 56980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78477"/>
              <a:gd name="connsiteY0" fmla="*/ 5843418 h 5849336"/>
              <a:gd name="connsiteX1" fmla="*/ 1538565 w 1578477"/>
              <a:gd name="connsiteY1" fmla="*/ 0 h 5849336"/>
              <a:gd name="connsiteX2" fmla="*/ 1578477 w 1578477"/>
              <a:gd name="connsiteY2" fmla="*/ 87937 h 5849336"/>
              <a:gd name="connsiteX3" fmla="*/ 314033 w 1578477"/>
              <a:gd name="connsiteY3" fmla="*/ 5849336 h 5849336"/>
              <a:gd name="connsiteX4" fmla="*/ 0 w 1578477"/>
              <a:gd name="connsiteY4" fmla="*/ 5843418 h 5849336"/>
              <a:gd name="connsiteX0" fmla="*/ 0 w 1578502"/>
              <a:gd name="connsiteY0" fmla="*/ 5843418 h 5849336"/>
              <a:gd name="connsiteX1" fmla="*/ 1538565 w 1578502"/>
              <a:gd name="connsiteY1" fmla="*/ 0 h 5849336"/>
              <a:gd name="connsiteX2" fmla="*/ 1578477 w 1578502"/>
              <a:gd name="connsiteY2" fmla="*/ 87937 h 5849336"/>
              <a:gd name="connsiteX3" fmla="*/ 314033 w 1578502"/>
              <a:gd name="connsiteY3" fmla="*/ 5849336 h 5849336"/>
              <a:gd name="connsiteX4" fmla="*/ 0 w 1578502"/>
              <a:gd name="connsiteY4" fmla="*/ 5843418 h 5849336"/>
              <a:gd name="connsiteX0" fmla="*/ 0 w 1543111"/>
              <a:gd name="connsiteY0" fmla="*/ 5843418 h 5849336"/>
              <a:gd name="connsiteX1" fmla="*/ 1538565 w 1543111"/>
              <a:gd name="connsiteY1" fmla="*/ 0 h 5849336"/>
              <a:gd name="connsiteX2" fmla="*/ 1530852 w 1543111"/>
              <a:gd name="connsiteY2" fmla="*/ 83174 h 5849336"/>
              <a:gd name="connsiteX3" fmla="*/ 314033 w 1543111"/>
              <a:gd name="connsiteY3" fmla="*/ 5849336 h 5849336"/>
              <a:gd name="connsiteX4" fmla="*/ 0 w 1543111"/>
              <a:gd name="connsiteY4" fmla="*/ 5843418 h 5849336"/>
              <a:gd name="connsiteX0" fmla="*/ 0 w 1540225"/>
              <a:gd name="connsiteY0" fmla="*/ 5843418 h 5849336"/>
              <a:gd name="connsiteX1" fmla="*/ 1538565 w 1540225"/>
              <a:gd name="connsiteY1" fmla="*/ 0 h 5849336"/>
              <a:gd name="connsiteX2" fmla="*/ 1530852 w 1540225"/>
              <a:gd name="connsiteY2" fmla="*/ 83174 h 5849336"/>
              <a:gd name="connsiteX3" fmla="*/ 314033 w 1540225"/>
              <a:gd name="connsiteY3" fmla="*/ 5849336 h 5849336"/>
              <a:gd name="connsiteX4" fmla="*/ 0 w 1540225"/>
              <a:gd name="connsiteY4" fmla="*/ 5843418 h 5849336"/>
              <a:gd name="connsiteX0" fmla="*/ 0 w 1545425"/>
              <a:gd name="connsiteY0" fmla="*/ 5843418 h 5849336"/>
              <a:gd name="connsiteX1" fmla="*/ 1538565 w 1545425"/>
              <a:gd name="connsiteY1" fmla="*/ 0 h 5849336"/>
              <a:gd name="connsiteX2" fmla="*/ 1545139 w 1545425"/>
              <a:gd name="connsiteY2" fmla="*/ 80793 h 5849336"/>
              <a:gd name="connsiteX3" fmla="*/ 314033 w 1545425"/>
              <a:gd name="connsiteY3" fmla="*/ 5849336 h 5849336"/>
              <a:gd name="connsiteX4" fmla="*/ 0 w 1545425"/>
              <a:gd name="connsiteY4" fmla="*/ 5843418 h 5849336"/>
              <a:gd name="connsiteX0" fmla="*/ 0 w 1543488"/>
              <a:gd name="connsiteY0" fmla="*/ 5843418 h 5849336"/>
              <a:gd name="connsiteX1" fmla="*/ 1538565 w 1543488"/>
              <a:gd name="connsiteY1" fmla="*/ 0 h 5849336"/>
              <a:gd name="connsiteX2" fmla="*/ 1542758 w 1543488"/>
              <a:gd name="connsiteY2" fmla="*/ 49836 h 5849336"/>
              <a:gd name="connsiteX3" fmla="*/ 314033 w 1543488"/>
              <a:gd name="connsiteY3" fmla="*/ 5849336 h 5849336"/>
              <a:gd name="connsiteX4" fmla="*/ 0 w 1543488"/>
              <a:gd name="connsiteY4" fmla="*/ 5843418 h 584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488" h="5849336">
                <a:moveTo>
                  <a:pt x="0" y="5843418"/>
                </a:moveTo>
                <a:lnTo>
                  <a:pt x="1538565" y="0"/>
                </a:lnTo>
                <a:cubicBezTo>
                  <a:pt x="1544726" y="26931"/>
                  <a:pt x="1543742" y="13381"/>
                  <a:pt x="1542758" y="49836"/>
                </a:cubicBezTo>
                <a:lnTo>
                  <a:pt x="314033" y="5849336"/>
                </a:lnTo>
                <a:lnTo>
                  <a:pt x="0" y="58434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 noProof="0"/>
              <a:t>.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2E0A6B9-3A25-4D77-BE60-015619894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20722" y="1108695"/>
            <a:ext cx="925497" cy="5749305"/>
          </a:xfrm>
          <a:custGeom>
            <a:avLst/>
            <a:gdLst>
              <a:gd name="connsiteX0" fmla="*/ 0 w 1233996"/>
              <a:gd name="connsiteY0" fmla="*/ 5825504 h 5825504"/>
              <a:gd name="connsiteX1" fmla="*/ 1233996 w 1233996"/>
              <a:gd name="connsiteY1" fmla="*/ 0 h 5825504"/>
              <a:gd name="connsiteX2" fmla="*/ 1233996 w 1233996"/>
              <a:gd name="connsiteY2" fmla="*/ 5825504 h 5825504"/>
              <a:gd name="connsiteX3" fmla="*/ 0 w 1233996"/>
              <a:gd name="connsiteY3" fmla="*/ 5825504 h 5825504"/>
              <a:gd name="connsiteX0" fmla="*/ 0 w 1260190"/>
              <a:gd name="connsiteY0" fmla="*/ 5715967 h 5715967"/>
              <a:gd name="connsiteX1" fmla="*/ 1260190 w 1260190"/>
              <a:gd name="connsiteY1" fmla="*/ 0 h 5715967"/>
              <a:gd name="connsiteX2" fmla="*/ 1233996 w 1260190"/>
              <a:gd name="connsiteY2" fmla="*/ 5715967 h 5715967"/>
              <a:gd name="connsiteX3" fmla="*/ 0 w 1260190"/>
              <a:gd name="connsiteY3" fmla="*/ 5715967 h 5715967"/>
              <a:gd name="connsiteX0" fmla="*/ 0 w 1233996"/>
              <a:gd name="connsiteY0" fmla="*/ 5749305 h 5749305"/>
              <a:gd name="connsiteX1" fmla="*/ 1231615 w 1233996"/>
              <a:gd name="connsiteY1" fmla="*/ 0 h 5749305"/>
              <a:gd name="connsiteX2" fmla="*/ 1233996 w 1233996"/>
              <a:gd name="connsiteY2" fmla="*/ 5749305 h 5749305"/>
              <a:gd name="connsiteX3" fmla="*/ 0 w 1233996"/>
              <a:gd name="connsiteY3" fmla="*/ 5749305 h 574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996" h="5749305">
                <a:moveTo>
                  <a:pt x="0" y="5749305"/>
                </a:moveTo>
                <a:lnTo>
                  <a:pt x="1231615" y="0"/>
                </a:lnTo>
                <a:cubicBezTo>
                  <a:pt x="1232409" y="1916435"/>
                  <a:pt x="1233202" y="3832870"/>
                  <a:pt x="1233996" y="5749305"/>
                </a:cubicBezTo>
                <a:lnTo>
                  <a:pt x="0" y="5749305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720000" bIns="165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74DDC08D-FA75-4863-947C-517F8BA91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540" y="1250480"/>
            <a:ext cx="7397165" cy="88019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Heading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180675CF-18A0-44DC-94A7-B0DBF8A481D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540" y="2397441"/>
            <a:ext cx="7397165" cy="364851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/>
              <a:t>Text</a:t>
            </a:r>
          </a:p>
          <a:p>
            <a:pPr lvl="1"/>
            <a:r>
              <a:rPr lang="en-GB" noProof="0"/>
              <a:t>Level two</a:t>
            </a:r>
          </a:p>
          <a:p>
            <a:pPr lvl="2"/>
            <a:r>
              <a:rPr lang="en-GB" noProof="0"/>
              <a:t>Level three</a:t>
            </a:r>
          </a:p>
          <a:p>
            <a:pPr lvl="3"/>
            <a:r>
              <a:rPr lang="en-GB" noProof="0"/>
              <a:t>Level four</a:t>
            </a:r>
          </a:p>
          <a:p>
            <a:pPr lvl="4"/>
            <a:r>
              <a:rPr lang="en-GB" noProof="0"/>
              <a:t>Level five</a:t>
            </a:r>
          </a:p>
          <a:p>
            <a:pPr lvl="4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975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D002A85-B127-475E-ADC4-27F8DC22C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04" y="800101"/>
            <a:ext cx="7886700" cy="880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/>
              <a:t>Heading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8FD374E-AE23-4243-BB8A-E206234C6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304" y="1960708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Text</a:t>
            </a:r>
          </a:p>
          <a:p>
            <a:pPr lvl="1"/>
            <a:r>
              <a:rPr lang="en-GB" noProof="0"/>
              <a:t>Level two</a:t>
            </a:r>
          </a:p>
          <a:p>
            <a:pPr lvl="2"/>
            <a:r>
              <a:rPr lang="en-GB" noProof="0"/>
              <a:t>Level three</a:t>
            </a:r>
          </a:p>
          <a:p>
            <a:pPr lvl="3"/>
            <a:r>
              <a:rPr lang="en-GB" noProof="0"/>
              <a:t>Level four</a:t>
            </a:r>
          </a:p>
          <a:p>
            <a:pPr lvl="4"/>
            <a:r>
              <a:rPr lang="en-GB" noProof="0"/>
              <a:t>Level five</a:t>
            </a:r>
          </a:p>
        </p:txBody>
      </p:sp>
      <p:pic>
        <p:nvPicPr>
          <p:cNvPr id="5" name="Bildobjekt 4" descr="SLU's logotype.">
            <a:extLst>
              <a:ext uri="{FF2B5EF4-FFF2-40B4-BE49-F238E27FC236}">
                <a16:creationId xmlns:a16="http://schemas.microsoft.com/office/drawing/2014/main" id="{51106C23-B2A6-4EC9-9176-4398EC6F8C0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72" y="258978"/>
            <a:ext cx="503569" cy="5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9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8" r:id="rId13"/>
    <p:sldLayoutId id="2147483673" r:id="rId14"/>
    <p:sldLayoutId id="2147483674" r:id="rId15"/>
    <p:sldLayoutId id="2147483672" r:id="rId16"/>
    <p:sldLayoutId id="2147483675" r:id="rId17"/>
    <p:sldLayoutId id="2147483676" r:id="rId18"/>
    <p:sldLayoutId id="2147483677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ts val="27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ts val="2250"/>
        </a:lnSpc>
        <a:spcBef>
          <a:spcPts val="75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1235" indent="-164306" algn="l" defTabSz="685800" rtl="0" eaLnBrk="1" latinLnBrk="0" hangingPunct="1">
        <a:lnSpc>
          <a:spcPct val="90000"/>
        </a:lnSpc>
        <a:spcBef>
          <a:spcPts val="225"/>
        </a:spcBef>
        <a:buSzPct val="90000"/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351235" indent="-164306" algn="l" defTabSz="685800" rtl="0" eaLnBrk="1" latinLnBrk="0" hangingPunct="1">
        <a:lnSpc>
          <a:spcPct val="90000"/>
        </a:lnSpc>
        <a:spcBef>
          <a:spcPts val="225"/>
        </a:spcBef>
        <a:buSzPct val="90000"/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351235" indent="-164306" algn="l" defTabSz="685800" rtl="0" eaLnBrk="1" latinLnBrk="0" hangingPunct="1">
        <a:lnSpc>
          <a:spcPct val="90000"/>
        </a:lnSpc>
        <a:spcBef>
          <a:spcPts val="225"/>
        </a:spcBef>
        <a:buSzPct val="90000"/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235" indent="-164306" algn="l" defTabSz="685800" rtl="0" eaLnBrk="1" latinLnBrk="0" hangingPunct="1">
        <a:lnSpc>
          <a:spcPct val="90000"/>
        </a:lnSpc>
        <a:spcBef>
          <a:spcPts val="225"/>
        </a:spcBef>
        <a:buSzPct val="90000"/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t.slu.se/ppt-templat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765587-6409-6A33-8B71-A2A0976A9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Not sure </a:t>
            </a:r>
            <a:r>
              <a:rPr lang="sv-SE" dirty="0" err="1"/>
              <a:t>how</a:t>
            </a:r>
            <a:r>
              <a:rPr lang="sv-SE" dirty="0"/>
              <a:t> the template </a:t>
            </a:r>
            <a:r>
              <a:rPr lang="sv-SE" dirty="0" err="1"/>
              <a:t>works</a:t>
            </a:r>
            <a:r>
              <a:rPr lang="sv-SE" dirty="0"/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9C40D3-EEE5-211B-7F6A-5EB0B16F3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short </a:t>
            </a:r>
            <a:r>
              <a:rPr lang="sv-SE" dirty="0" err="1"/>
              <a:t>instructional</a:t>
            </a:r>
            <a:r>
              <a:rPr lang="sv-SE" dirty="0"/>
              <a:t> videos </a:t>
            </a:r>
            <a:br>
              <a:rPr lang="sv-SE" dirty="0"/>
            </a:br>
            <a:r>
              <a:rPr lang="sv-SE" dirty="0"/>
              <a:t>on </a:t>
            </a:r>
            <a:r>
              <a:rPr lang="sv-SE" dirty="0" err="1"/>
              <a:t>how</a:t>
            </a:r>
            <a:r>
              <a:rPr lang="sv-SE" dirty="0"/>
              <a:t> to </a:t>
            </a:r>
            <a:r>
              <a:rPr lang="sv-SE" dirty="0" err="1"/>
              <a:t>use</a:t>
            </a:r>
            <a:r>
              <a:rPr lang="sv-SE" dirty="0"/>
              <a:t> the SLU Powerpoint </a:t>
            </a:r>
            <a:br>
              <a:rPr lang="sv-SE" dirty="0"/>
            </a:br>
            <a:r>
              <a:rPr lang="sv-SE" dirty="0"/>
              <a:t>templates on the </a:t>
            </a:r>
            <a:r>
              <a:rPr lang="sv-SE" dirty="0" err="1"/>
              <a:t>staff</a:t>
            </a:r>
            <a:r>
              <a:rPr lang="sv-SE" dirty="0"/>
              <a:t> </a:t>
            </a:r>
            <a:r>
              <a:rPr lang="sv-SE" dirty="0" err="1"/>
              <a:t>website</a:t>
            </a:r>
            <a:r>
              <a:rPr lang="sv-SE" dirty="0"/>
              <a:t>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>
                <a:hlinkClick r:id="rId3"/>
              </a:rPr>
              <a:t>https://internt.slu.se/ppt-templates</a:t>
            </a:r>
            <a:endParaRPr lang="sv-SE" dirty="0"/>
          </a:p>
          <a:p>
            <a:endParaRPr lang="sv-SE" dirty="0"/>
          </a:p>
        </p:txBody>
      </p:sp>
      <p:grpSp>
        <p:nvGrpSpPr>
          <p:cNvPr id="7" name="Grupp 6" descr="Front image of the instructional video Change colour of the wedge.">
            <a:extLst>
              <a:ext uri="{FF2B5EF4-FFF2-40B4-BE49-F238E27FC236}">
                <a16:creationId xmlns:a16="http://schemas.microsoft.com/office/drawing/2014/main" id="{F821A229-1F6B-2306-4B8D-A86503DED5A5}"/>
              </a:ext>
            </a:extLst>
          </p:cNvPr>
          <p:cNvGrpSpPr/>
          <p:nvPr/>
        </p:nvGrpSpPr>
        <p:grpSpPr>
          <a:xfrm>
            <a:off x="4104772" y="4661580"/>
            <a:ext cx="2786698" cy="1570354"/>
            <a:chOff x="6117791" y="4033024"/>
            <a:chExt cx="3693589" cy="2081403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6AE5CC5B-338D-3DCA-82E6-3CDAA022D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7791" y="4033024"/>
              <a:ext cx="3693589" cy="2081403"/>
            </a:xfrm>
            <a:prstGeom prst="rect">
              <a:avLst/>
            </a:prstGeom>
          </p:spPr>
        </p:pic>
        <p:grpSp>
          <p:nvGrpSpPr>
            <p:cNvPr id="9" name="Grupp 8">
              <a:extLst>
                <a:ext uri="{FF2B5EF4-FFF2-40B4-BE49-F238E27FC236}">
                  <a16:creationId xmlns:a16="http://schemas.microsoft.com/office/drawing/2014/main" id="{50AEB48D-39FE-0CA5-56DD-74D8FA8FFC99}"/>
                </a:ext>
              </a:extLst>
            </p:cNvPr>
            <p:cNvGrpSpPr/>
            <p:nvPr/>
          </p:nvGrpSpPr>
          <p:grpSpPr>
            <a:xfrm>
              <a:off x="7250667" y="4308411"/>
              <a:ext cx="1541876" cy="1541876"/>
              <a:chOff x="7873807" y="3291635"/>
              <a:chExt cx="1913324" cy="1913324"/>
            </a:xfrm>
          </p:grpSpPr>
          <p:sp>
            <p:nvSpPr>
              <p:cNvPr id="10" name="Ellips 9">
                <a:extLst>
                  <a:ext uri="{FF2B5EF4-FFF2-40B4-BE49-F238E27FC236}">
                    <a16:creationId xmlns:a16="http://schemas.microsoft.com/office/drawing/2014/main" id="{6BA64918-B3E7-C577-3121-B7D4C9D7A39E}"/>
                  </a:ext>
                </a:extLst>
              </p:cNvPr>
              <p:cNvSpPr/>
              <p:nvPr/>
            </p:nvSpPr>
            <p:spPr>
              <a:xfrm>
                <a:off x="7873807" y="3291635"/>
                <a:ext cx="1913324" cy="1913324"/>
              </a:xfrm>
              <a:prstGeom prst="ellipse">
                <a:avLst/>
              </a:prstGeom>
              <a:noFill/>
              <a:ln w="158750">
                <a:solidFill>
                  <a:schemeClr val="bg1">
                    <a:alpha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sz="2400"/>
              </a:p>
            </p:txBody>
          </p:sp>
          <p:sp>
            <p:nvSpPr>
              <p:cNvPr id="11" name="Triangel 10">
                <a:extLst>
                  <a:ext uri="{FF2B5EF4-FFF2-40B4-BE49-F238E27FC236}">
                    <a16:creationId xmlns:a16="http://schemas.microsoft.com/office/drawing/2014/main" id="{FD88AB4E-4C24-2415-15E5-C3E3F552F5A7}"/>
                  </a:ext>
                </a:extLst>
              </p:cNvPr>
              <p:cNvSpPr/>
              <p:nvPr/>
            </p:nvSpPr>
            <p:spPr>
              <a:xfrm rot="5400000">
                <a:off x="8365809" y="3830668"/>
                <a:ext cx="1311054" cy="835258"/>
              </a:xfrm>
              <a:prstGeom prst="triangle">
                <a:avLst/>
              </a:prstGeom>
              <a:solidFill>
                <a:schemeClr val="bg1">
                  <a:alpha val="5972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sz="2400"/>
              </a:p>
            </p:txBody>
          </p:sp>
        </p:grpSp>
      </p:grpSp>
      <p:grpSp>
        <p:nvGrpSpPr>
          <p:cNvPr id="6" name="Grupp 5" descr="Front image of the instructional video Change to your own picture.">
            <a:extLst>
              <a:ext uri="{FF2B5EF4-FFF2-40B4-BE49-F238E27FC236}">
                <a16:creationId xmlns:a16="http://schemas.microsoft.com/office/drawing/2014/main" id="{E94CF930-699E-F9A1-4B3D-45A97B628F92}"/>
              </a:ext>
            </a:extLst>
          </p:cNvPr>
          <p:cNvGrpSpPr/>
          <p:nvPr/>
        </p:nvGrpSpPr>
        <p:grpSpPr>
          <a:xfrm>
            <a:off x="5163031" y="3554771"/>
            <a:ext cx="2714662" cy="1529760"/>
            <a:chOff x="7212645" y="2814655"/>
            <a:chExt cx="3598110" cy="2027599"/>
          </a:xfrm>
        </p:grpSpPr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BFE15454-E3CA-5119-12AF-C45D343CE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12645" y="2814655"/>
              <a:ext cx="3598110" cy="2027599"/>
            </a:xfrm>
            <a:prstGeom prst="rect">
              <a:avLst/>
            </a:prstGeom>
          </p:spPr>
        </p:pic>
        <p:grpSp>
          <p:nvGrpSpPr>
            <p:cNvPr id="13" name="Grupp 12">
              <a:extLst>
                <a:ext uri="{FF2B5EF4-FFF2-40B4-BE49-F238E27FC236}">
                  <a16:creationId xmlns:a16="http://schemas.microsoft.com/office/drawing/2014/main" id="{A1BAE59E-CBD5-D71D-AEFD-085D452331A6}"/>
                </a:ext>
              </a:extLst>
            </p:cNvPr>
            <p:cNvGrpSpPr/>
            <p:nvPr/>
          </p:nvGrpSpPr>
          <p:grpSpPr>
            <a:xfrm>
              <a:off x="8242278" y="2982459"/>
              <a:ext cx="1541876" cy="1541875"/>
              <a:chOff x="7873807" y="3291635"/>
              <a:chExt cx="1913324" cy="1913324"/>
            </a:xfrm>
          </p:grpSpPr>
          <p:sp>
            <p:nvSpPr>
              <p:cNvPr id="14" name="Ellips 13">
                <a:extLst>
                  <a:ext uri="{FF2B5EF4-FFF2-40B4-BE49-F238E27FC236}">
                    <a16:creationId xmlns:a16="http://schemas.microsoft.com/office/drawing/2014/main" id="{DFDAD111-86A2-0A1D-967E-59827FEC76BD}"/>
                  </a:ext>
                </a:extLst>
              </p:cNvPr>
              <p:cNvSpPr/>
              <p:nvPr/>
            </p:nvSpPr>
            <p:spPr>
              <a:xfrm>
                <a:off x="7873807" y="3291635"/>
                <a:ext cx="1913324" cy="1913324"/>
              </a:xfrm>
              <a:prstGeom prst="ellipse">
                <a:avLst/>
              </a:prstGeom>
              <a:noFill/>
              <a:ln w="158750">
                <a:solidFill>
                  <a:schemeClr val="bg1">
                    <a:lumMod val="75000"/>
                    <a:alpha val="80169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2400"/>
              </a:p>
            </p:txBody>
          </p:sp>
          <p:sp>
            <p:nvSpPr>
              <p:cNvPr id="15" name="Triangel 14">
                <a:extLst>
                  <a:ext uri="{FF2B5EF4-FFF2-40B4-BE49-F238E27FC236}">
                    <a16:creationId xmlns:a16="http://schemas.microsoft.com/office/drawing/2014/main" id="{731EBA91-2D35-F525-86E1-C7BB9B2E5AE0}"/>
                  </a:ext>
                </a:extLst>
              </p:cNvPr>
              <p:cNvSpPr/>
              <p:nvPr/>
            </p:nvSpPr>
            <p:spPr>
              <a:xfrm rot="5400000">
                <a:off x="8365809" y="3830668"/>
                <a:ext cx="1311054" cy="835258"/>
              </a:xfrm>
              <a:prstGeom prst="triangle">
                <a:avLst/>
              </a:prstGeom>
              <a:solidFill>
                <a:schemeClr val="bg1">
                  <a:lumMod val="75000"/>
                  <a:alpha val="79842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2400"/>
              </a:p>
            </p:txBody>
          </p:sp>
        </p:grpSp>
      </p:grpSp>
      <p:grpSp>
        <p:nvGrpSpPr>
          <p:cNvPr id="5" name="Grupp 4" descr="Front image of the instructional video Insert new slide and change layout.">
            <a:extLst>
              <a:ext uri="{FF2B5EF4-FFF2-40B4-BE49-F238E27FC236}">
                <a16:creationId xmlns:a16="http://schemas.microsoft.com/office/drawing/2014/main" id="{6E7E81E8-6528-1D49-7520-A419C99C361B}"/>
              </a:ext>
            </a:extLst>
          </p:cNvPr>
          <p:cNvGrpSpPr/>
          <p:nvPr/>
        </p:nvGrpSpPr>
        <p:grpSpPr>
          <a:xfrm>
            <a:off x="5911105" y="2407521"/>
            <a:ext cx="2794225" cy="1574596"/>
            <a:chOff x="8001824" y="1327735"/>
            <a:chExt cx="3703565" cy="2087026"/>
          </a:xfrm>
        </p:grpSpPr>
        <p:pic>
          <p:nvPicPr>
            <p:cNvPr id="16" name="Bildobjekt 15" descr="Front image of the instructional video Insert new slide and change layout.">
              <a:extLst>
                <a:ext uri="{FF2B5EF4-FFF2-40B4-BE49-F238E27FC236}">
                  <a16:creationId xmlns:a16="http://schemas.microsoft.com/office/drawing/2014/main" id="{16B14759-BE4D-A1F7-BE46-FF99180E6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01824" y="1327735"/>
              <a:ext cx="3703565" cy="2087026"/>
            </a:xfrm>
            <a:prstGeom prst="rect">
              <a:avLst/>
            </a:prstGeom>
          </p:spPr>
        </p:pic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D6670B4B-A4D1-592A-13FD-90B17C4556BC}"/>
                </a:ext>
              </a:extLst>
            </p:cNvPr>
            <p:cNvGrpSpPr/>
            <p:nvPr/>
          </p:nvGrpSpPr>
          <p:grpSpPr>
            <a:xfrm>
              <a:off x="9055624" y="1676980"/>
              <a:ext cx="1359952" cy="1359953"/>
              <a:chOff x="8237285" y="2253963"/>
              <a:chExt cx="1913324" cy="1913324"/>
            </a:xfrm>
            <a:effectLst>
              <a:outerShdw blurRad="111498" dist="47851" dir="8100000" sx="99733" sy="99733" algn="ctr" rotWithShape="0">
                <a:srgbClr val="000000">
                  <a:alpha val="43137"/>
                </a:srgbClr>
              </a:outerShdw>
            </a:effectLst>
          </p:grpSpPr>
          <p:sp>
            <p:nvSpPr>
              <p:cNvPr id="18" name="Ellips 17">
                <a:extLst>
                  <a:ext uri="{FF2B5EF4-FFF2-40B4-BE49-F238E27FC236}">
                    <a16:creationId xmlns:a16="http://schemas.microsoft.com/office/drawing/2014/main" id="{37C6AF87-528D-1D80-954D-FEC330817E6E}"/>
                  </a:ext>
                </a:extLst>
              </p:cNvPr>
              <p:cNvSpPr/>
              <p:nvPr/>
            </p:nvSpPr>
            <p:spPr>
              <a:xfrm>
                <a:off x="8237285" y="2253963"/>
                <a:ext cx="1913324" cy="1913324"/>
              </a:xfrm>
              <a:prstGeom prst="ellipse">
                <a:avLst/>
              </a:prstGeom>
              <a:noFill/>
              <a:ln w="158750">
                <a:solidFill>
                  <a:schemeClr val="accent2">
                    <a:lumMod val="50000"/>
                    <a:alpha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sz="2400"/>
              </a:p>
            </p:txBody>
          </p:sp>
          <p:sp>
            <p:nvSpPr>
              <p:cNvPr id="19" name="Triangel 18">
                <a:extLst>
                  <a:ext uri="{FF2B5EF4-FFF2-40B4-BE49-F238E27FC236}">
                    <a16:creationId xmlns:a16="http://schemas.microsoft.com/office/drawing/2014/main" id="{071325E3-D84A-21F1-9855-2CFEC44FDCD7}"/>
                  </a:ext>
                </a:extLst>
              </p:cNvPr>
              <p:cNvSpPr/>
              <p:nvPr/>
            </p:nvSpPr>
            <p:spPr>
              <a:xfrm rot="5400000">
                <a:off x="8729287" y="2792996"/>
                <a:ext cx="1311054" cy="835258"/>
              </a:xfrm>
              <a:prstGeom prst="triangle">
                <a:avLst/>
              </a:prstGeom>
              <a:solidFill>
                <a:schemeClr val="accent2">
                  <a:lumMod val="50000"/>
                  <a:alpha val="5972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654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60CDA3-37D9-44F7-B33A-6F5F20EC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B346E6-392A-43C9-8E28-2B011D4D61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7030DFB-40AA-4805-8BD6-5BBD2639A9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29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9304EA-2541-AFB4-3ED4-199C0C09E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Heading</a:t>
            </a:r>
            <a:r>
              <a:rPr lang="sv-SE" dirty="0"/>
              <a:t> table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5EF9FC18-7858-EEEB-9D9C-D12130020E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012596"/>
              </p:ext>
            </p:extLst>
          </p:nvPr>
        </p:nvGraphicFramePr>
        <p:xfrm>
          <a:off x="566738" y="1916113"/>
          <a:ext cx="798988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4943">
                  <a:extLst>
                    <a:ext uri="{9D8B030D-6E8A-4147-A177-3AD203B41FA5}">
                      <a16:colId xmlns:a16="http://schemas.microsoft.com/office/drawing/2014/main" val="917800152"/>
                    </a:ext>
                  </a:extLst>
                </a:gridCol>
                <a:gridCol w="3994943">
                  <a:extLst>
                    <a:ext uri="{9D8B030D-6E8A-4147-A177-3AD203B41FA5}">
                      <a16:colId xmlns:a16="http://schemas.microsoft.com/office/drawing/2014/main" val="1787659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err="1"/>
                        <a:t>Heading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Heading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66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164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134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169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263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357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439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501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176347"/>
                  </a:ext>
                </a:extLst>
              </a:tr>
            </a:tbl>
          </a:graphicData>
        </a:graphic>
      </p:graphicFrame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CD859D6-C545-A248-679B-F71E5C0EF0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b="1" dirty="0"/>
              <a:t>Table XX. </a:t>
            </a:r>
            <a:r>
              <a:rPr lang="sv-SE" dirty="0"/>
              <a:t>Text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describes</a:t>
            </a:r>
            <a:r>
              <a:rPr lang="sv-SE" dirty="0"/>
              <a:t> the </a:t>
            </a:r>
            <a:r>
              <a:rPr lang="sv-SE" dirty="0" err="1"/>
              <a:t>contents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table.</a:t>
            </a:r>
          </a:p>
        </p:txBody>
      </p:sp>
    </p:spTree>
    <p:extLst>
      <p:ext uri="{BB962C8B-B14F-4D97-AF65-F5344CB8AC3E}">
        <p14:creationId xmlns:p14="http://schemas.microsoft.com/office/powerpoint/2010/main" val="133095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9304EA-2541-AFB4-3ED4-199C0C09E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Heading</a:t>
            </a:r>
            <a:r>
              <a:rPr lang="sv-SE" dirty="0"/>
              <a:t> </a:t>
            </a:r>
            <a:r>
              <a:rPr lang="sv-SE" dirty="0" err="1"/>
              <a:t>chart</a:t>
            </a:r>
            <a:endParaRPr lang="sv-SE" dirty="0"/>
          </a:p>
        </p:txBody>
      </p:sp>
      <p:graphicFrame>
        <p:nvGraphicFramePr>
          <p:cNvPr id="11" name="Platshållare för innehåll 10" descr="Chart.">
            <a:extLst>
              <a:ext uri="{FF2B5EF4-FFF2-40B4-BE49-F238E27FC236}">
                <a16:creationId xmlns:a16="http://schemas.microsoft.com/office/drawing/2014/main" id="{38CEE7BA-D88D-7440-27D3-02FEA5E8C8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080579"/>
              </p:ext>
            </p:extLst>
          </p:nvPr>
        </p:nvGraphicFramePr>
        <p:xfrm>
          <a:off x="566738" y="1916113"/>
          <a:ext cx="7989887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CD859D6-C545-A248-679B-F71E5C0EF0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b="1" dirty="0" err="1"/>
              <a:t>Chart</a:t>
            </a:r>
            <a:r>
              <a:rPr lang="sv-SE" b="1" dirty="0"/>
              <a:t> XX. </a:t>
            </a:r>
            <a:r>
              <a:rPr lang="sv-SE" dirty="0"/>
              <a:t>Text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describes</a:t>
            </a:r>
            <a:r>
              <a:rPr lang="sv-SE" dirty="0"/>
              <a:t> the </a:t>
            </a:r>
            <a:r>
              <a:rPr lang="sv-SE" dirty="0" err="1"/>
              <a:t>contents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chart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086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9304EA-2541-AFB4-3ED4-199C0C09E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Heading</a:t>
            </a:r>
            <a:r>
              <a:rPr lang="sv-SE" dirty="0"/>
              <a:t> </a:t>
            </a:r>
            <a:r>
              <a:rPr lang="sv-SE" dirty="0" err="1"/>
              <a:t>chart</a:t>
            </a:r>
            <a:endParaRPr lang="sv-SE" dirty="0"/>
          </a:p>
        </p:txBody>
      </p:sp>
      <p:graphicFrame>
        <p:nvGraphicFramePr>
          <p:cNvPr id="5" name="Platshållare för innehåll 4" descr="Pia chart.">
            <a:extLst>
              <a:ext uri="{FF2B5EF4-FFF2-40B4-BE49-F238E27FC236}">
                <a16:creationId xmlns:a16="http://schemas.microsoft.com/office/drawing/2014/main" id="{94C59D38-BF18-ADB3-CC15-275DC88C15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675914"/>
              </p:ext>
            </p:extLst>
          </p:nvPr>
        </p:nvGraphicFramePr>
        <p:xfrm>
          <a:off x="566738" y="1916113"/>
          <a:ext cx="7989887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CD859D6-C545-A248-679B-F71E5C0EF0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b="1" dirty="0" err="1"/>
              <a:t>Chart</a:t>
            </a:r>
            <a:r>
              <a:rPr lang="sv-SE" b="1" dirty="0"/>
              <a:t> XX. </a:t>
            </a:r>
            <a:r>
              <a:rPr lang="sv-SE" dirty="0"/>
              <a:t>Text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describes</a:t>
            </a:r>
            <a:r>
              <a:rPr lang="sv-SE" dirty="0"/>
              <a:t> the </a:t>
            </a:r>
            <a:r>
              <a:rPr lang="sv-SE" dirty="0" err="1"/>
              <a:t>contents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chart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446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1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2B5E4E-B708-E068-3283-C68B37C94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04" y="1226128"/>
            <a:ext cx="7982816" cy="369590"/>
          </a:xfrm>
        </p:spPr>
        <p:txBody>
          <a:bodyPr anchor="t"/>
          <a:lstStyle/>
          <a:p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notes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51C909-7C3C-1D14-9B08-103769614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Write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text </a:t>
            </a:r>
            <a:r>
              <a:rPr lang="sv-SE" dirty="0" err="1"/>
              <a:t>here</a:t>
            </a:r>
            <a:r>
              <a:rPr lang="sv-S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1887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D9F942-59F2-4E65-8764-801A43CF48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2C2E80E-57FF-4944-A302-44A5B82528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10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971913-CBE1-4E3F-A53B-EBA750B71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024C35F-888A-4D38-A1C7-BA6BFF1A0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38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2B5E4E-B708-E068-3283-C68B37C94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51C909-7C3C-1D14-9B08-103769614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172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DD8586C-7651-4714-A07D-56DC5DEBB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A88D665-878B-4B97-B443-07CB6C408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92393B9-C2A2-468D-9FEF-4B25D4E98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tshållare för bild 2" title="Place holder for small image.">
            <a:extLst>
              <a:ext uri="{FF2B5EF4-FFF2-40B4-BE49-F238E27FC236}">
                <a16:creationId xmlns:a16="http://schemas.microsoft.com/office/drawing/2014/main" id="{51553ECE-A5A7-4AE7-B143-EEF6DCFE9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751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76AA04F9-FB7A-40F0-9D7D-89202E563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6DED39E8-B35B-4DC9-BC5A-25E4F4FC0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Platshållare för bild 11" title="Place holder for big image.">
            <a:extLst>
              <a:ext uri="{FF2B5EF4-FFF2-40B4-BE49-F238E27FC236}">
                <a16:creationId xmlns:a16="http://schemas.microsoft.com/office/drawing/2014/main" id="{91394D07-6396-4F00-B49C-BD0D929E15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8D21DD1D-9743-4454-82A5-8B9E3F138C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37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334B1F2B-4752-CE4D-B882-704E67F31A1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035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79125A3-6C60-7EA3-A259-49411A93A9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688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LU mallsidor">
  <a:themeElements>
    <a:clrScheme name="SLU">
      <a:dk1>
        <a:srgbClr val="000000"/>
      </a:dk1>
      <a:lt1>
        <a:srgbClr val="FFFFFF"/>
      </a:lt1>
      <a:dk2>
        <a:srgbClr val="535659"/>
      </a:dk2>
      <a:lt2>
        <a:srgbClr val="D9D9D6"/>
      </a:lt2>
      <a:accent1>
        <a:srgbClr val="154734"/>
      </a:accent1>
      <a:accent2>
        <a:srgbClr val="509E2F"/>
      </a:accent2>
      <a:accent3>
        <a:srgbClr val="79863B"/>
      </a:accent3>
      <a:accent4>
        <a:srgbClr val="007681"/>
      </a:accent4>
      <a:accent5>
        <a:srgbClr val="672145"/>
      </a:accent5>
      <a:accent6>
        <a:srgbClr val="CE0037"/>
      </a:accent6>
      <a:hlink>
        <a:srgbClr val="000000"/>
      </a:hlink>
      <a:folHlink>
        <a:srgbClr val="502B3A"/>
      </a:folHlink>
    </a:clrScheme>
    <a:fontScheme name="SL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ts val="3000"/>
          </a:lnSpc>
          <a:defRPr sz="2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E46B4779-9205-B84D-ADA4-825BBBB5B05C}" vid="{55FF0FC0-A4A7-3742-8640-879F6B6395E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631653F924324698BE7D90F97B627A" ma:contentTypeVersion="17" ma:contentTypeDescription="Skapa ett nytt dokument." ma:contentTypeScope="" ma:versionID="b1fea0990ebf0ae478f8b84446b1aa24">
  <xsd:schema xmlns:xsd="http://www.w3.org/2001/XMLSchema" xmlns:xs="http://www.w3.org/2001/XMLSchema" xmlns:p="http://schemas.microsoft.com/office/2006/metadata/properties" xmlns:ns2="1d358615-c749-462e-b141-ebbf7cdbce9a" xmlns:ns3="9c950a28-eb4a-4f43-b9f9-45c02166cf8c" targetNamespace="http://schemas.microsoft.com/office/2006/metadata/properties" ma:root="true" ma:fieldsID="c977e53980771c8fbbe1d85f4dcc81bb" ns2:_="" ns3:_="">
    <xsd:import namespace="1d358615-c749-462e-b141-ebbf7cdbce9a"/>
    <xsd:import namespace="9c950a28-eb4a-4f43-b9f9-45c02166cf8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Kanarkivera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58615-c749-462e-b141-ebbf7cdbce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7465500-9256-4092-9b36-834d7d989053}" ma:internalName="TaxCatchAll" ma:showField="CatchAllData" ma:web="1d358615-c749-462e-b141-ebbf7cdbce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950a28-eb4a-4f43-b9f9-45c02166cf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anarkiveras" ma:index="20" nillable="true" ma:displayName="Kan arkiveras" ma:default="1" ma:format="Dropdown" ma:internalName="Kanarkiveras">
      <xsd:simpleType>
        <xsd:restriction base="dms:Boolean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352301d2-a180-4e7a-9452-ab8a182b1d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7B028A-758E-41EE-8086-1814ABDEC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358615-c749-462e-b141-ebbf7cdbce9a"/>
    <ds:schemaRef ds:uri="9c950a28-eb4a-4f43-b9f9-45c02166cf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252953-462D-4E44-AED0-998D6D722B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SLU mallsidor</Template>
  <TotalTime>0</TotalTime>
  <Words>769</Words>
  <Application>Microsoft Macintosh PowerPoint</Application>
  <PresentationFormat>Bildspel på skärmen (4:3)</PresentationFormat>
  <Paragraphs>96</Paragraphs>
  <Slides>14</Slides>
  <Notes>5</Notes>
  <HiddenSlides>2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Calibri</vt:lpstr>
      <vt:lpstr>Symbol</vt:lpstr>
      <vt:lpstr>SLU mallsidor</vt:lpstr>
      <vt:lpstr>Not sure how the template works?</vt:lpstr>
      <vt:lpstr>Your notes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Heading table</vt:lpstr>
      <vt:lpstr>Heading chart</vt:lpstr>
      <vt:lpstr>Heading chart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William Jansson Winge</dc:creator>
  <cp:lastModifiedBy>William Jansson Winge</cp:lastModifiedBy>
  <cp:revision>1</cp:revision>
  <dcterms:created xsi:type="dcterms:W3CDTF">2024-06-18T14:00:38Z</dcterms:created>
  <dcterms:modified xsi:type="dcterms:W3CDTF">2024-06-18T14:01:05Z</dcterms:modified>
</cp:coreProperties>
</file>